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2"/>
  </p:notesMasterIdLst>
  <p:handoutMasterIdLst>
    <p:handoutMasterId r:id="rId23"/>
  </p:handoutMasterIdLst>
  <p:sldIdLst>
    <p:sldId id="256" r:id="rId4"/>
    <p:sldId id="257" r:id="rId5"/>
    <p:sldId id="265" r:id="rId6"/>
    <p:sldId id="274" r:id="rId7"/>
    <p:sldId id="275" r:id="rId8"/>
    <p:sldId id="258" r:id="rId9"/>
    <p:sldId id="263" r:id="rId10"/>
    <p:sldId id="264" r:id="rId11"/>
    <p:sldId id="266" r:id="rId12"/>
    <p:sldId id="268" r:id="rId13"/>
    <p:sldId id="267" r:id="rId14"/>
    <p:sldId id="269" r:id="rId15"/>
    <p:sldId id="270" r:id="rId16"/>
    <p:sldId id="271" r:id="rId17"/>
    <p:sldId id="272" r:id="rId18"/>
    <p:sldId id="283" r:id="rId19"/>
    <p:sldId id="281" r:id="rId20"/>
    <p:sldId id="282"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7" d="100"/>
          <a:sy n="77" d="100"/>
        </p:scale>
        <p:origin x="12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D4B5AB-3382-4512-AC0F-DAC429FCDBEC}"/>
              </a:ext>
            </a:extLst>
          </p:cNvPr>
          <p:cNvSpPr txBox="1">
            <a:spLocks noGrp="1"/>
          </p:cNvSpPr>
          <p:nvPr>
            <p:ph type="hdr" sz="quarter"/>
          </p:nvPr>
        </p:nvSpPr>
        <p:spPr>
          <a:xfrm>
            <a:off x="0" y="0"/>
            <a:ext cx="2975759" cy="456843"/>
          </a:xfrm>
          <a:prstGeom prst="rect">
            <a:avLst/>
          </a:prstGeom>
          <a:noFill/>
          <a:ln>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Date Placeholder 2">
            <a:extLst>
              <a:ext uri="{FF2B5EF4-FFF2-40B4-BE49-F238E27FC236}">
                <a16:creationId xmlns:a16="http://schemas.microsoft.com/office/drawing/2014/main" id="{B1CDFEFC-77AA-49F1-A5DD-CAE3B674963E}"/>
              </a:ext>
            </a:extLst>
          </p:cNvPr>
          <p:cNvSpPr txBox="1">
            <a:spLocks noGrp="1"/>
          </p:cNvSpPr>
          <p:nvPr>
            <p:ph type="dt" sz="quarter" idx="1"/>
          </p:nvPr>
        </p:nvSpPr>
        <p:spPr>
          <a:xfrm>
            <a:off x="3881884" y="0"/>
            <a:ext cx="2975759" cy="456843"/>
          </a:xfrm>
          <a:prstGeom prst="rect">
            <a:avLst/>
          </a:prstGeom>
          <a:noFill/>
          <a:ln>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4" name="Footer Placeholder 3">
            <a:extLst>
              <a:ext uri="{FF2B5EF4-FFF2-40B4-BE49-F238E27FC236}">
                <a16:creationId xmlns:a16="http://schemas.microsoft.com/office/drawing/2014/main" id="{AD288A93-9A4D-4B24-B0A8-80C2E90F0861}"/>
              </a:ext>
            </a:extLst>
          </p:cNvPr>
          <p:cNvSpPr txBox="1">
            <a:spLocks noGrp="1"/>
          </p:cNvSpPr>
          <p:nvPr>
            <p:ph type="ftr" sz="quarter" idx="2"/>
          </p:nvPr>
        </p:nvSpPr>
        <p:spPr>
          <a:xfrm>
            <a:off x="0" y="8686800"/>
            <a:ext cx="2975759" cy="456843"/>
          </a:xfrm>
          <a:prstGeom prst="rect">
            <a:avLst/>
          </a:prstGeom>
          <a:noFill/>
          <a:ln>
            <a:noFill/>
          </a:ln>
        </p:spPr>
        <p:txBody>
          <a:bodyPr vert="horz" wrap="none" lIns="90004" tIns="44997" rIns="90004" bIns="44997" anchor="b"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5" name="Slide Number Placeholder 4">
            <a:extLst>
              <a:ext uri="{FF2B5EF4-FFF2-40B4-BE49-F238E27FC236}">
                <a16:creationId xmlns:a16="http://schemas.microsoft.com/office/drawing/2014/main" id="{491A845A-6B85-4E5C-8A92-57A1A02AEC83}"/>
              </a:ext>
            </a:extLst>
          </p:cNvPr>
          <p:cNvSpPr txBox="1">
            <a:spLocks noGrp="1"/>
          </p:cNvSpPr>
          <p:nvPr>
            <p:ph type="sldNum" sz="quarter" idx="3"/>
          </p:nvPr>
        </p:nvSpPr>
        <p:spPr>
          <a:xfrm>
            <a:off x="3881884" y="8686800"/>
            <a:ext cx="2975759" cy="456843"/>
          </a:xfrm>
          <a:prstGeom prst="rect">
            <a:avLst/>
          </a:prstGeom>
          <a:noFill/>
          <a:ln>
            <a:noFill/>
          </a:ln>
        </p:spPr>
        <p:txBody>
          <a:bodyPr vert="horz" wrap="none" lIns="90004" tIns="44997" rIns="90004" bIns="44997" anchor="b" anchorCtr="0" compatLnSpc="0">
            <a:noAutofit/>
          </a:bodyPr>
          <a:lstStyle/>
          <a:p>
            <a:pPr marL="0" marR="0" lvl="0" indent="0" algn="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fld id="{3C4AFF82-F0E4-4F62-883B-2EC81B69A857}" type="slidenum">
              <a:t>‹#›</a:t>
            </a:fld>
            <a:endParaRPr lang="en-US" sz="1400" b="0" i="0" u="none" strike="noStrike" kern="1200" cap="none" spc="0" baseline="0">
              <a:solidFill>
                <a:srgbClr val="000000"/>
              </a:solidFill>
              <a:uFillTx/>
              <a:latin typeface="Arial" pitchFamily="18"/>
              <a:ea typeface="Arial" pitchFamily="2"/>
              <a:cs typeface="Arial" pitchFamily="2"/>
            </a:endParaRPr>
          </a:p>
        </p:txBody>
      </p:sp>
    </p:spTree>
    <p:extLst>
      <p:ext uri="{BB962C8B-B14F-4D97-AF65-F5344CB8AC3E}">
        <p14:creationId xmlns:p14="http://schemas.microsoft.com/office/powerpoint/2010/main" val="8157023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FB9400-4B25-403E-A27D-7871AC625EA6}"/>
              </a:ext>
            </a:extLst>
          </p:cNvPr>
          <p:cNvSpPr>
            <a:spLocks noGrp="1" noRot="1" noChangeAspect="1"/>
          </p:cNvSpPr>
          <p:nvPr>
            <p:ph type="sldImg" idx="2"/>
          </p:nvPr>
        </p:nvSpPr>
        <p:spPr>
          <a:xfrm>
            <a:off x="0" y="694797"/>
            <a:ext cx="356" cy="356"/>
          </a:xfrm>
          <a:prstGeom prst="rect">
            <a:avLst/>
          </a:prstGeom>
          <a:noFill/>
          <a:ln>
            <a:noFill/>
            <a:prstDash val="solid"/>
          </a:ln>
        </p:spPr>
      </p:sp>
      <p:sp>
        <p:nvSpPr>
          <p:cNvPr id="3" name="Notes Placeholder 2">
            <a:extLst>
              <a:ext uri="{FF2B5EF4-FFF2-40B4-BE49-F238E27FC236}">
                <a16:creationId xmlns:a16="http://schemas.microsoft.com/office/drawing/2014/main" id="{8C41F12B-A652-4256-81D2-1716B2555751}"/>
              </a:ext>
            </a:extLst>
          </p:cNvPr>
          <p:cNvSpPr txBox="1">
            <a:spLocks noGrp="1"/>
          </p:cNvSpPr>
          <p:nvPr>
            <p:ph type="body" sz="quarter" idx="3"/>
          </p:nvPr>
        </p:nvSpPr>
        <p:spPr>
          <a:xfrm>
            <a:off x="685800" y="4343400"/>
            <a:ext cx="5486043" cy="4114443"/>
          </a:xfrm>
          <a:prstGeom prst="rect">
            <a:avLst/>
          </a:prstGeom>
          <a:noFill/>
          <a:ln>
            <a:noFill/>
          </a:ln>
        </p:spPr>
        <p:txBody>
          <a:bodyPr vert="horz" wrap="square" lIns="0" tIns="0" rIns="0" bIns="0" anchor="t" anchorCtr="0" compatLnSpc="1">
            <a:noAutofit/>
          </a:bodyPr>
          <a:lstStyle/>
          <a:p>
            <a:pPr lvl="0"/>
            <a:endParaRPr lang="en-US"/>
          </a:p>
        </p:txBody>
      </p:sp>
    </p:spTree>
    <p:extLst>
      <p:ext uri="{BB962C8B-B14F-4D97-AF65-F5344CB8AC3E}">
        <p14:creationId xmlns:p14="http://schemas.microsoft.com/office/powerpoint/2010/main" val="647584255"/>
      </p:ext>
    </p:extLst>
  </p:cSld>
  <p:clrMap bg1="lt1" tx1="dk1" bg2="lt2" tx2="dk2" accent1="accent1" accent2="accent2" accent3="accent3" accent4="accent4" accent5="accent5" accent6="accent6" hlink="hlink" folHlink="folHlink"/>
  <p:notesStyle>
    <a:lvl1pPr marL="215999" marR="0" lvl="0" indent="-215999" defTabSz="914400" rtl="0" fontAlgn="auto" hangingPunct="0">
      <a:lnSpc>
        <a:spcPct val="100000"/>
      </a:lnSpc>
      <a:spcBef>
        <a:spcPts val="0"/>
      </a:spcBef>
      <a:spcAft>
        <a:spcPts val="0"/>
      </a:spcAft>
      <a:buNone/>
      <a:tabLst/>
      <a:defRPr lang="en-US" sz="2000" b="0" i="0" u="none" strike="noStrike" kern="1200" cap="none" spc="0" baseline="0">
        <a:solidFill>
          <a:srgbClr val="000000"/>
        </a:solidFill>
        <a:uFillTx/>
        <a:latin typeface="Arial" pitchFamily="18"/>
        <a:ea typeface="Microsoft YaHei" pitchFamily="2"/>
        <a:cs typeface="Arial"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E411E-6341-4471-9572-DED514316DA7}"/>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02B0C2DD-4471-41A4-B667-C9B5059AF5F4}"/>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31237-C6F3-4C36-BC04-9CFB28FC9776}"/>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339EF3EB-C399-4582-B313-4D4B23364148}"/>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C3E312-88B2-4112-BDEB-E4BD39382497}"/>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B2E6292E-70F8-4EFA-9F88-042E9B7B7296}"/>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4A697-9A35-4D1F-B36F-C0B7A2B4BD14}"/>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6E89CA5F-7EAA-457B-B263-DB81688697A3}"/>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937F9-B8A1-44E0-AF6E-4888B8748D00}"/>
              </a:ext>
            </a:extLst>
          </p:cNvPr>
          <p:cNvSpPr>
            <a:spLocks noGrp="1" noRot="1" noChangeAspect="1"/>
          </p:cNvSpPr>
          <p:nvPr>
            <p:ph type="sldImg"/>
          </p:nvPr>
        </p:nvSpPr>
        <p:spPr>
          <a:xfrm>
            <a:off x="1004038" y="694797"/>
            <a:ext cx="4848843" cy="342864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EEA1F035-B823-4A6C-8505-01BE202731FD}"/>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12CEC-3716-4AA4-A44D-F37BFE084A26}"/>
              </a:ext>
            </a:extLst>
          </p:cNvPr>
          <p:cNvSpPr>
            <a:spLocks noGrp="1" noRot="1" noChangeAspect="1"/>
          </p:cNvSpPr>
          <p:nvPr>
            <p:ph type="sldImg"/>
          </p:nvPr>
        </p:nvSpPr>
        <p:spPr>
          <a:xfrm>
            <a:off x="1004038" y="694797"/>
            <a:ext cx="4848843" cy="342864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8D97294F-5CFF-4695-A6AF-2F01063B7E4C}"/>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4A6349-02C6-49E4-AAF4-CD6DBDCB1A69}"/>
              </a:ext>
            </a:extLst>
          </p:cNvPr>
          <p:cNvSpPr>
            <a:spLocks noGrp="1" noRot="1" noChangeAspect="1"/>
          </p:cNvSpPr>
          <p:nvPr>
            <p:ph type="sldImg"/>
          </p:nvPr>
        </p:nvSpPr>
        <p:spPr>
          <a:xfrm>
            <a:off x="1004038" y="694797"/>
            <a:ext cx="4848843" cy="342864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900D8764-01DE-4BD4-B89A-EAA3C87B11CB}"/>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EDF15-80D4-404F-9E25-5078F8E9F561}"/>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0A311CE2-6202-4F49-BD40-4FAD0D3FC17C}"/>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2D2D88-A175-47EA-BABB-9EE056FEAF9E}"/>
              </a:ext>
            </a:extLst>
          </p:cNvPr>
          <p:cNvSpPr>
            <a:spLocks noGrp="1" noRot="1" noChangeAspect="1"/>
          </p:cNvSpPr>
          <p:nvPr>
            <p:ph type="sldImg"/>
          </p:nvPr>
        </p:nvSpPr>
        <p:spPr>
          <a:xfrm>
            <a:off x="1143000" y="695328"/>
            <a:ext cx="4570408" cy="3427408"/>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0831E73B-31D5-4AB1-9500-B77128CB87EE}"/>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645CF7-8BA3-45B0-86F6-DE7E4F1AFF1E}"/>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766E5E02-01E5-4028-AF79-37F7A6D04385}"/>
              </a:ext>
            </a:extLst>
          </p:cNvPr>
          <p:cNvSpPr txBox="1">
            <a:spLocks noGrp="1"/>
          </p:cNvSpPr>
          <p:nvPr>
            <p:ph type="body" sz="quarter" idx="1"/>
          </p:nvPr>
        </p:nvSpPr>
        <p:spPr>
          <a:xfrm>
            <a:off x="685800" y="4343043"/>
            <a:ext cx="5486043" cy="4114443"/>
          </a:xfrm>
        </p:spPr>
        <p:txBody>
          <a:bodyPr/>
          <a:lstStyle/>
          <a:p>
            <a:endParaRPr lang="en-A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E94A61-2C6B-42A2-909E-55A5D441354B}"/>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DBBEDEA5-3D88-4249-8E3B-AAE7DE82702D}"/>
              </a:ext>
            </a:extLst>
          </p:cNvPr>
          <p:cNvSpPr txBox="1">
            <a:spLocks noGrp="1"/>
          </p:cNvSpPr>
          <p:nvPr>
            <p:ph type="body" sz="quarter" idx="1"/>
          </p:nvPr>
        </p:nvSpPr>
        <p:spPr>
          <a:xfrm>
            <a:off x="685800" y="4343043"/>
            <a:ext cx="5486043" cy="4114443"/>
          </a:xfrm>
        </p:spPr>
        <p:txBody>
          <a:bodyPr/>
          <a:lstStyle/>
          <a:p>
            <a:endParaRPr lang="en-A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AA1D56-53F6-4E22-9233-66AC5A727F4C}"/>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877E82A8-493E-46C5-9160-E449E55F4666}"/>
              </a:ext>
            </a:extLst>
          </p:cNvPr>
          <p:cNvSpPr txBox="1">
            <a:spLocks noGrp="1"/>
          </p:cNvSpPr>
          <p:nvPr>
            <p:ph type="body" sz="quarter" idx="1"/>
          </p:nvPr>
        </p:nvSpPr>
        <p:spPr>
          <a:xfrm>
            <a:off x="685800" y="4343043"/>
            <a:ext cx="5486043" cy="4114443"/>
          </a:xfrm>
        </p:spPr>
        <p:txBody>
          <a:bodyPr>
            <a:spAutoFit/>
          </a:bodyPr>
          <a:lstStyle/>
          <a:p>
            <a:endParaRPr lang="en-AU"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259422-5656-44A1-8664-7980B69208A1}"/>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5FBDDD78-C170-4769-9270-CD8E23C8715F}"/>
              </a:ext>
            </a:extLst>
          </p:cNvPr>
          <p:cNvSpPr txBox="1">
            <a:spLocks noGrp="1"/>
          </p:cNvSpPr>
          <p:nvPr>
            <p:ph type="body" sz="quarter" idx="1"/>
          </p:nvPr>
        </p:nvSpPr>
        <p:spPr>
          <a:xfrm>
            <a:off x="685800" y="4343043"/>
            <a:ext cx="5486043" cy="4114443"/>
          </a:xfrm>
        </p:spPr>
        <p:txBody>
          <a:bodyPr>
            <a:spAutoFit/>
          </a:bodyPr>
          <a:lstStyle/>
          <a:p>
            <a:endParaRPr lang="en-A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CD2143-D603-4F0D-AFC2-4F2B201BF035}"/>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49D17B1A-88F7-463D-917A-214BC8595336}"/>
              </a:ext>
            </a:extLst>
          </p:cNvPr>
          <p:cNvSpPr txBox="1">
            <a:spLocks noGrp="1"/>
          </p:cNvSpPr>
          <p:nvPr>
            <p:ph type="body" sz="quarter" idx="1"/>
          </p:nvPr>
        </p:nvSpPr>
        <p:spPr>
          <a:xfrm>
            <a:off x="685800" y="4343043"/>
            <a:ext cx="5486043" cy="4114443"/>
          </a:xfrm>
        </p:spPr>
        <p:txBody>
          <a:bodyPr/>
          <a:lstStyle/>
          <a:p>
            <a:endParaRPr lang="en-A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6974D9-EA94-43C7-819A-D2C36ACC4F02}"/>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D1969D4A-04D0-4BFA-AD5B-EFE8DDAC05DC}"/>
              </a:ext>
            </a:extLst>
          </p:cNvPr>
          <p:cNvSpPr txBox="1">
            <a:spLocks noGrp="1"/>
          </p:cNvSpPr>
          <p:nvPr>
            <p:ph type="body" sz="quarter" idx="1"/>
          </p:nvPr>
        </p:nvSpPr>
        <p:spPr>
          <a:xfrm>
            <a:off x="685800" y="4343043"/>
            <a:ext cx="5486043" cy="4114443"/>
          </a:xfrm>
        </p:spPr>
        <p:txBody>
          <a:bodyPr/>
          <a:lstStyle/>
          <a:p>
            <a:endParaRPr lang="en-A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4E9EB5-7CF2-4FE9-A029-529E10D33D25}"/>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43FA33E2-99B2-43C9-8833-299995067EF8}"/>
              </a:ext>
            </a:extLst>
          </p:cNvPr>
          <p:cNvSpPr txBox="1">
            <a:spLocks noGrp="1"/>
          </p:cNvSpPr>
          <p:nvPr>
            <p:ph type="body" sz="quarter" idx="1"/>
          </p:nvPr>
        </p:nvSpPr>
        <p:spPr>
          <a:xfrm>
            <a:off x="685800" y="4343043"/>
            <a:ext cx="5486043" cy="4114443"/>
          </a:xfrm>
        </p:spPr>
        <p:txBody>
          <a:bodyPr/>
          <a:lstStyle/>
          <a:p>
            <a:endParaRPr lang="en-A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8A536B-4B47-4C61-86F2-64E35D56B949}"/>
              </a:ext>
            </a:extLst>
          </p:cNvPr>
          <p:cNvSpPr>
            <a:spLocks noGrp="1" noRot="1" noChangeAspect="1"/>
          </p:cNvSpPr>
          <p:nvPr>
            <p:ph type="sldImg"/>
          </p:nvPr>
        </p:nvSpPr>
        <p:spPr>
          <a:xfrm>
            <a:off x="1143000" y="695325"/>
            <a:ext cx="4570413" cy="3427413"/>
          </a:xfrm>
          <a:solidFill>
            <a:srgbClr val="4472C4"/>
          </a:solidFill>
          <a:ln w="12600" cap="flat">
            <a:solidFill>
              <a:srgbClr val="2F528F"/>
            </a:solidFill>
            <a:prstDash val="solid"/>
            <a:miter/>
          </a:ln>
        </p:spPr>
      </p:sp>
      <p:sp>
        <p:nvSpPr>
          <p:cNvPr id="3" name="Notes Placeholder 2">
            <a:extLst>
              <a:ext uri="{FF2B5EF4-FFF2-40B4-BE49-F238E27FC236}">
                <a16:creationId xmlns:a16="http://schemas.microsoft.com/office/drawing/2014/main" id="{7ED0C613-B7D4-4D03-AD4F-391BD56E9CE6}"/>
              </a:ext>
            </a:extLst>
          </p:cNvPr>
          <p:cNvSpPr txBox="1">
            <a:spLocks noGrp="1"/>
          </p:cNvSpPr>
          <p:nvPr>
            <p:ph type="body" sz="quarter" idx="1"/>
          </p:nvPr>
        </p:nvSpPr>
        <p:spPr>
          <a:xfrm>
            <a:off x="685800" y="4343043"/>
            <a:ext cx="5486043" cy="4114443"/>
          </a:xfrm>
        </p:spPr>
        <p:txBody>
          <a:bodyPr/>
          <a:lstStyle/>
          <a:p>
            <a:endParaRPr lang="en-A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7142-8DEA-473E-ADEF-DDB03BBFDFCF}"/>
              </a:ext>
            </a:extLst>
          </p:cNvPr>
          <p:cNvSpPr txBox="1">
            <a:spLocks noGrp="1"/>
          </p:cNvSpPr>
          <p:nvPr>
            <p:ph type="ctrTitle"/>
          </p:nvPr>
        </p:nvSpPr>
        <p:spPr>
          <a:xfrm>
            <a:off x="1143000" y="1122480"/>
            <a:ext cx="6858000" cy="2387516"/>
          </a:xfrm>
        </p:spPr>
        <p:txBody>
          <a:bodyPr anchor="b"/>
          <a:lstStyle>
            <a:lvl1pPr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6000" kern="0">
                <a:ea typeface="SimSun" pitchFamily="2"/>
              </a:defRPr>
            </a:lvl1pPr>
          </a:lstStyle>
          <a:p>
            <a:pPr lvl="0"/>
            <a:r>
              <a:rPr lang="en-US"/>
              <a:t>Click to edit Master title style</a:t>
            </a:r>
          </a:p>
        </p:txBody>
      </p:sp>
      <p:sp>
        <p:nvSpPr>
          <p:cNvPr id="3" name="Subtitle 2">
            <a:extLst>
              <a:ext uri="{FF2B5EF4-FFF2-40B4-BE49-F238E27FC236}">
                <a16:creationId xmlns:a16="http://schemas.microsoft.com/office/drawing/2014/main" id="{CD8544B8-E321-409B-9636-E9B07E46AD0F}"/>
              </a:ext>
            </a:extLst>
          </p:cNvPr>
          <p:cNvSpPr txBox="1">
            <a:spLocks noGrp="1"/>
          </p:cNvSpPr>
          <p:nvPr>
            <p:ph type="subTitle" idx="1"/>
          </p:nvPr>
        </p:nvSpPr>
        <p:spPr>
          <a:xfrm>
            <a:off x="1143000" y="3602159"/>
            <a:ext cx="6858000" cy="1655640"/>
          </a:xfrm>
        </p:spPr>
        <p:txBody>
          <a:bodyPr anchorCtr="1"/>
          <a:lstStyle>
            <a:lvl1pPr algn="ctr">
              <a:defRPr sz="2400"/>
            </a:lvl1pPr>
          </a:lstStyle>
          <a:p>
            <a:pPr lvl="0"/>
            <a:r>
              <a:rPr lang="en-US"/>
              <a:t>Click to edit Master subtitle style</a:t>
            </a:r>
          </a:p>
        </p:txBody>
      </p:sp>
      <p:sp>
        <p:nvSpPr>
          <p:cNvPr id="4" name="Date Placeholder 3">
            <a:extLst>
              <a:ext uri="{FF2B5EF4-FFF2-40B4-BE49-F238E27FC236}">
                <a16:creationId xmlns:a16="http://schemas.microsoft.com/office/drawing/2014/main" id="{747A25AD-E41C-4180-B3D7-6A0056CC82EA}"/>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64568116-C254-40B5-9B02-18B243E88425}"/>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DE8D077C-7562-4C4D-8D74-BD08D08EF6A6}"/>
              </a:ext>
            </a:extLst>
          </p:cNvPr>
          <p:cNvSpPr txBox="1">
            <a:spLocks noGrp="1"/>
          </p:cNvSpPr>
          <p:nvPr>
            <p:ph type="sldNum" sz="quarter" idx="8"/>
          </p:nvPr>
        </p:nvSpPr>
        <p:spPr/>
        <p:txBody>
          <a:bodyPr/>
          <a:lstStyle>
            <a:lvl1pPr>
              <a:defRPr/>
            </a:lvl1pPr>
          </a:lstStyle>
          <a:p>
            <a:pPr lvl="0"/>
            <a:fld id="{C81B0E5E-5A05-4540-9B06-97DBA1AFFE33}" type="slidenum">
              <a:t>‹#›</a:t>
            </a:fld>
            <a:endParaRPr lang="en-US"/>
          </a:p>
        </p:txBody>
      </p:sp>
    </p:spTree>
    <p:extLst>
      <p:ext uri="{BB962C8B-B14F-4D97-AF65-F5344CB8AC3E}">
        <p14:creationId xmlns:p14="http://schemas.microsoft.com/office/powerpoint/2010/main" val="3820110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6FA58-488E-4ECF-A0DC-C8B561416260}"/>
              </a:ext>
            </a:extLst>
          </p:cNvPr>
          <p:cNvSpPr txBox="1">
            <a:spLocks noGrp="1"/>
          </p:cNvSpPr>
          <p:nvPr>
            <p:ph type="title"/>
          </p:nvPr>
        </p:nvSpPr>
        <p:spPr/>
        <p:txBody>
          <a:bodyPr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kern="0">
                <a:ea typeface="SimSun" pitchFamily="2"/>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0B5C1165-061E-4DCD-938B-39C01A8A9FD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967A25-D375-4238-89F5-4D09A1F71761}"/>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C98ED747-75FC-4778-9117-B3F592DD451F}"/>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C375670F-E6AD-46BE-B531-F6675185928E}"/>
              </a:ext>
            </a:extLst>
          </p:cNvPr>
          <p:cNvSpPr txBox="1">
            <a:spLocks noGrp="1"/>
          </p:cNvSpPr>
          <p:nvPr>
            <p:ph type="sldNum" sz="quarter" idx="8"/>
          </p:nvPr>
        </p:nvSpPr>
        <p:spPr/>
        <p:txBody>
          <a:bodyPr/>
          <a:lstStyle>
            <a:lvl1pPr>
              <a:defRPr/>
            </a:lvl1pPr>
          </a:lstStyle>
          <a:p>
            <a:pPr lvl="0"/>
            <a:fld id="{DCCBEF07-2F2A-407A-9ABA-2DE0F350CBE0}" type="slidenum">
              <a:t>‹#›</a:t>
            </a:fld>
            <a:endParaRPr lang="en-US"/>
          </a:p>
        </p:txBody>
      </p:sp>
    </p:spTree>
    <p:extLst>
      <p:ext uri="{BB962C8B-B14F-4D97-AF65-F5344CB8AC3E}">
        <p14:creationId xmlns:p14="http://schemas.microsoft.com/office/powerpoint/2010/main" val="1966054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DF23C7-7FE2-4FC6-A3EE-B7F0BF8FD246}"/>
              </a:ext>
            </a:extLst>
          </p:cNvPr>
          <p:cNvSpPr txBox="1">
            <a:spLocks noGrp="1"/>
          </p:cNvSpPr>
          <p:nvPr>
            <p:ph type="title" orient="vert"/>
          </p:nvPr>
        </p:nvSpPr>
        <p:spPr>
          <a:xfrm>
            <a:off x="6629400" y="190442"/>
            <a:ext cx="2057400" cy="5937116"/>
          </a:xfrm>
        </p:spPr>
        <p:txBody>
          <a:bodyPr vert="eaVert"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kern="0">
                <a:ea typeface="SimSun" pitchFamily="2"/>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36EECA58-232D-45DF-87B8-FC2EABF16A53}"/>
              </a:ext>
            </a:extLst>
          </p:cNvPr>
          <p:cNvSpPr txBox="1">
            <a:spLocks noGrp="1"/>
          </p:cNvSpPr>
          <p:nvPr>
            <p:ph type="body" orient="vert" idx="1"/>
          </p:nvPr>
        </p:nvSpPr>
        <p:spPr>
          <a:xfrm>
            <a:off x="457200" y="190442"/>
            <a:ext cx="6019915" cy="5937116"/>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1A51E4-CB97-4DA5-B169-65C72B6E125F}"/>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A4AD2701-3A32-460E-996B-2A8C2CD47801}"/>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688763DC-BB51-4977-895A-446DB4E8FD4A}"/>
              </a:ext>
            </a:extLst>
          </p:cNvPr>
          <p:cNvSpPr txBox="1">
            <a:spLocks noGrp="1"/>
          </p:cNvSpPr>
          <p:nvPr>
            <p:ph type="sldNum" sz="quarter" idx="8"/>
          </p:nvPr>
        </p:nvSpPr>
        <p:spPr/>
        <p:txBody>
          <a:bodyPr/>
          <a:lstStyle>
            <a:lvl1pPr>
              <a:defRPr/>
            </a:lvl1pPr>
          </a:lstStyle>
          <a:p>
            <a:pPr lvl="0"/>
            <a:fld id="{E15CBB65-6614-4212-8BA6-842342D81D43}" type="slidenum">
              <a:t>‹#›</a:t>
            </a:fld>
            <a:endParaRPr lang="en-US"/>
          </a:p>
        </p:txBody>
      </p:sp>
    </p:spTree>
    <p:extLst>
      <p:ext uri="{BB962C8B-B14F-4D97-AF65-F5344CB8AC3E}">
        <p14:creationId xmlns:p14="http://schemas.microsoft.com/office/powerpoint/2010/main" val="3876310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2E52-7915-4C9D-937D-89147238AD13}"/>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FBF1D78-EDE9-4F5C-959A-3E45C688E78C}"/>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D431BA5-023B-43F7-8BE6-B0281F756B7C}"/>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8F5EC708-3A3B-41B6-BE04-2126C1222DC3}"/>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D2B6D5B5-8AA1-4948-BB43-5DFF88B23272}"/>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8CE40-C7BD-4C6C-8739-92E93660EBC1}"/>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6F35C00-DE75-43AF-A7F0-A87EAB956311}"/>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6818FAA-819F-4FF2-A158-796C8D35ABC2}"/>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362B7E19-C33D-4B0F-BF12-36EECDF6A8DC}"/>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2C524446-7813-4929-967A-1061680D30A3}"/>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B8D4-6937-48AF-B28E-8FA638BABA16}"/>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4FD943-F5A7-4309-B1C4-C83371EC5D40}"/>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58F3FF-A68B-44B1-9AE4-CF0F0A9D2E75}"/>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33E7B97D-5AC9-4EC8-B769-A13AD6CD1D7F}"/>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8666C928-365A-459E-90BF-D2A8C45C589D}"/>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B6412-89CE-48D4-9F45-C4F0EC76CA84}"/>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A1A3D66-4E0B-4946-9CED-536F49968E44}"/>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EB1CD09-173E-4981-85BB-D5EF42730DAE}"/>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4081B9CF-60F4-41DE-A445-38147D719915}"/>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E6B897AB-21AC-4ED6-8102-E62CB5E2CEB7}"/>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4AB33-BF6A-4A0F-80B4-139F8805769C}"/>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BB78BF7-6A4E-4592-844D-D953C176F4B5}"/>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D1432E5-EA29-41B9-957A-45DB87D0C786}"/>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068C4C79-16BC-44E0-B772-467E56C7C6EC}"/>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44A5CADE-C53D-4871-839A-7C4B2BDB2D9E}"/>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662F-B41B-4F81-9DA3-DCC5AFC7B019}"/>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FE031BC-5CA5-4AB7-9B02-DB13A3247A72}"/>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0564B19-CB5E-4EDF-964A-D348CF935787}"/>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D806EDDD-B07F-4D77-AB08-B350C6A1C663}"/>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2AB0FBBF-800B-4D20-B417-90EF2F9B5446}"/>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C3F39-B37E-4904-B0A6-80B4B13F64D7}"/>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AC511CA-E49E-4080-AC38-32796BE6C6E8}"/>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4D6ADE6-422C-4081-827E-2A40067EDC67}"/>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D2EAB122-A7C8-44B3-9F64-394155EF3BC2}"/>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1EFD5948-B45A-4748-A7D2-D22485F6FFCA}"/>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F4B6-A335-4F8B-9DDF-3FFB42EDB5BE}"/>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98316EA-561A-42F3-A8B8-6F23DAB5D294}"/>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10D7108-5DB3-4164-B009-B743A59A1196}"/>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95F5EFBB-42E6-492A-AEF8-1F4F797B2DC0}"/>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C2DE3327-B261-409D-A91F-894C13E21D7F}"/>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E226E-1772-4D56-A713-A62253E4E8BA}"/>
              </a:ext>
            </a:extLst>
          </p:cNvPr>
          <p:cNvSpPr txBox="1">
            <a:spLocks noGrp="1"/>
          </p:cNvSpPr>
          <p:nvPr>
            <p:ph type="title"/>
          </p:nvPr>
        </p:nvSpPr>
        <p:spPr/>
        <p:txBody>
          <a:bodyPr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kern="0">
                <a:ea typeface="SimSun" pitchFamily="2"/>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05B8098D-D495-4198-BB24-7C338FB44440}"/>
              </a:ext>
            </a:extLst>
          </p:cNvPr>
          <p:cNvSpPr txBox="1">
            <a:spLocks noGrp="1"/>
          </p:cNvSpPr>
          <p:nvPr>
            <p:ph type="title" idx="4294967295"/>
          </p:nvPr>
        </p:nvSpPr>
        <p:spPr>
          <a:xfrm>
            <a:off x="457200" y="1174318"/>
            <a:ext cx="8229600" cy="4953240"/>
          </a:xfrm>
        </p:spPr>
        <p:txBody>
          <a:bodyPr anchor="t" anchorCtr="0"/>
          <a:lstStyle>
            <a:lvl1pPr algn="l" hangingPunct="1">
              <a:spcBef>
                <a:spcPts val="800"/>
              </a:spcBef>
              <a:tabLst>
                <a:tab pos="571317" algn="l"/>
                <a:tab pos="1485717" algn="l"/>
                <a:tab pos="2400117" algn="l"/>
                <a:tab pos="3314517" algn="l"/>
                <a:tab pos="4228917" algn="l"/>
                <a:tab pos="5143317" algn="l"/>
                <a:tab pos="6057717" algn="l"/>
                <a:tab pos="6972117" algn="l"/>
                <a:tab pos="7886517" algn="l"/>
                <a:tab pos="8800917" algn="l"/>
                <a:tab pos="9715317" algn="l"/>
              </a:tabLst>
              <a:defRPr sz="3200" kern="0">
                <a:ea typeface="SimSun"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4" name="Date Placeholder 3">
            <a:extLst>
              <a:ext uri="{FF2B5EF4-FFF2-40B4-BE49-F238E27FC236}">
                <a16:creationId xmlns:a16="http://schemas.microsoft.com/office/drawing/2014/main" id="{2084BF29-F17A-432B-A93F-E9F27B207CD5}"/>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E339A0B8-C884-4260-A739-C754411134B1}"/>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33C267B8-F238-4618-B163-5B9FC81678CF}"/>
              </a:ext>
            </a:extLst>
          </p:cNvPr>
          <p:cNvSpPr txBox="1">
            <a:spLocks noGrp="1"/>
          </p:cNvSpPr>
          <p:nvPr>
            <p:ph type="sldNum" sz="quarter" idx="8"/>
          </p:nvPr>
        </p:nvSpPr>
        <p:spPr/>
        <p:txBody>
          <a:bodyPr/>
          <a:lstStyle>
            <a:lvl1pPr>
              <a:defRPr/>
            </a:lvl1pPr>
          </a:lstStyle>
          <a:p>
            <a:pPr lvl="0"/>
            <a:fld id="{63011271-6E9A-46F6-AE3D-60CC7972E03A}" type="slidenum">
              <a:t>‹#›</a:t>
            </a:fld>
            <a:endParaRPr lang="en-US"/>
          </a:p>
        </p:txBody>
      </p:sp>
    </p:spTree>
    <p:extLst>
      <p:ext uri="{BB962C8B-B14F-4D97-AF65-F5344CB8AC3E}">
        <p14:creationId xmlns:p14="http://schemas.microsoft.com/office/powerpoint/2010/main" val="2209980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7977-3EE2-4267-B403-C96796AC05A8}"/>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95FF558-1510-44F4-A853-3311770644F4}"/>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4270834-9B95-4422-A2E3-09D0F4B5DEF0}"/>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C4C5E7FD-31CD-4C62-ACF8-C80DB5B978F4}"/>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72C7B2B4-7E1F-4DFD-B8AF-96B95F79C9CD}"/>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0E5F8-65CC-4F38-A1AC-A4D08AA89E19}"/>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A3E5F96-B76E-4292-A3C5-7257846D69D8}"/>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7D36099-8BA5-410D-BA96-1ED8C93E55B6}"/>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0DE9E9B3-21BA-4B59-A0FD-958CCC18EDA3}"/>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417A3E40-CBB8-4294-869F-B5E9B26E464C}"/>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11FA6-0693-4EE8-93DD-EFF903F854C5}"/>
              </a:ext>
            </a:extLst>
          </p:cNvPr>
          <p:cNvSpPr>
            <a:spLocks noGrp="1"/>
          </p:cNvSpPr>
          <p:nvPr>
            <p:ph type="title"/>
          </p:nvPr>
        </p:nvSpPr>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16BD4F5-797A-4BBF-8256-7A2CD8AE950F}"/>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200E68D-C967-4C56-A4BA-6FE2A7112F65}"/>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49CA98AC-950B-49C0-8417-DB4CDB5F2C1D}"/>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711CB324-EEDD-4C67-A977-8822CD8004BB}"/>
              </a:ext>
            </a:extLst>
          </p:cNvPr>
          <p:cNvSpPr>
            <a:spLocks noGrp="1"/>
          </p:cNvSpPr>
          <p:nvPr>
            <p:ph type="sldNum" sz="quarter" idx="12"/>
          </p:nvPr>
        </p:nvSpPr>
        <p:spPr/>
        <p:txBody>
          <a:bodyPr/>
          <a:lstStyle/>
          <a:p>
            <a:pPr lvl="0"/>
            <a:fld id="{224CDB96-16FC-4CFE-AE4C-F57A200A6BFC}" type="slidenum">
              <a:rPr lang="en-AU" smtClean="0"/>
              <a:t>‹#›</a:t>
            </a:fld>
            <a:endParaRPr lang="en-AU"/>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EA0E6-8C22-4C55-A83A-D0EA374D8B6E}"/>
              </a:ext>
            </a:extLst>
          </p:cNvPr>
          <p:cNvSpPr txBox="1">
            <a:spLocks noGrp="1"/>
          </p:cNvSpPr>
          <p:nvPr>
            <p:ph type="ctrTitle"/>
          </p:nvPr>
        </p:nvSpPr>
        <p:spPr>
          <a:xfrm>
            <a:off x="1143000" y="1122480"/>
            <a:ext cx="6858000" cy="2387516"/>
          </a:xfrm>
        </p:spPr>
        <p:txBody>
          <a:bodyPr anchor="b"/>
          <a:lstStyle>
            <a:lvl1pPr>
              <a:defRPr sz="6000" kern="0">
                <a:solidFill>
                  <a:srgbClr val="000080"/>
                </a:solidFill>
                <a:latin typeface="Thorndale" pitchFamily="18"/>
                <a:cs typeface="Tahoma" pitchFamily="2"/>
              </a:defRPr>
            </a:lvl1pPr>
          </a:lstStyle>
          <a:p>
            <a:pPr lvl="0"/>
            <a:r>
              <a:rPr lang="en-US"/>
              <a:t>Click to edit Master title style</a:t>
            </a:r>
          </a:p>
        </p:txBody>
      </p:sp>
      <p:sp>
        <p:nvSpPr>
          <p:cNvPr id="3" name="Subtitle 2">
            <a:extLst>
              <a:ext uri="{FF2B5EF4-FFF2-40B4-BE49-F238E27FC236}">
                <a16:creationId xmlns:a16="http://schemas.microsoft.com/office/drawing/2014/main" id="{7AEE7EA0-F2CA-4DED-B58A-82A92790525A}"/>
              </a:ext>
            </a:extLst>
          </p:cNvPr>
          <p:cNvSpPr txBox="1">
            <a:spLocks noGrp="1"/>
          </p:cNvSpPr>
          <p:nvPr>
            <p:ph type="subTitle" idx="1"/>
          </p:nvPr>
        </p:nvSpPr>
        <p:spPr>
          <a:xfrm>
            <a:off x="1143000" y="3602159"/>
            <a:ext cx="6858000" cy="1655640"/>
          </a:xfrm>
        </p:spPr>
        <p:txBody>
          <a:bodyPr anchorCtr="1"/>
          <a:lstStyle>
            <a:lvl1pPr algn="ctr">
              <a:defRPr sz="2400"/>
            </a:lvl1pPr>
          </a:lstStyle>
          <a:p>
            <a:pPr lvl="0"/>
            <a:r>
              <a:rPr lang="en-US"/>
              <a:t>Click to edit Master subtitle style</a:t>
            </a:r>
          </a:p>
        </p:txBody>
      </p:sp>
      <p:sp>
        <p:nvSpPr>
          <p:cNvPr id="4" name="Date Placeholder 3">
            <a:extLst>
              <a:ext uri="{FF2B5EF4-FFF2-40B4-BE49-F238E27FC236}">
                <a16:creationId xmlns:a16="http://schemas.microsoft.com/office/drawing/2014/main" id="{F1D8FF60-1A1F-4E9E-9BFE-F85ADC882CAF}"/>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F646D4BE-30E8-4581-94C2-D9A9CA9C2612}"/>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6D1643C3-5FC4-45E5-BDAF-49E716B181AA}"/>
              </a:ext>
            </a:extLst>
          </p:cNvPr>
          <p:cNvSpPr txBox="1">
            <a:spLocks noGrp="1"/>
          </p:cNvSpPr>
          <p:nvPr>
            <p:ph type="sldNum" sz="quarter" idx="8"/>
          </p:nvPr>
        </p:nvSpPr>
        <p:spPr/>
        <p:txBody>
          <a:bodyPr/>
          <a:lstStyle>
            <a:lvl1pPr>
              <a:defRPr/>
            </a:lvl1pPr>
          </a:lstStyle>
          <a:p>
            <a:pPr lvl="0"/>
            <a:fld id="{070F9512-E267-444D-A60D-349508371A9D}" type="slidenum">
              <a:t>‹#›</a:t>
            </a:fld>
            <a:endParaRPr lang="en-US"/>
          </a:p>
        </p:txBody>
      </p:sp>
    </p:spTree>
    <p:extLst>
      <p:ext uri="{BB962C8B-B14F-4D97-AF65-F5344CB8AC3E}">
        <p14:creationId xmlns:p14="http://schemas.microsoft.com/office/powerpoint/2010/main" val="19353591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4C2F-A1C8-433C-8E9B-FAA84913156A}"/>
              </a:ext>
            </a:extLst>
          </p:cNvPr>
          <p:cNvSpPr txBox="1">
            <a:spLocks noGrp="1"/>
          </p:cNvSpPr>
          <p:nvPr>
            <p:ph type="title"/>
          </p:nvPr>
        </p:nvSpPr>
        <p:spPr/>
        <p:txBody>
          <a:bodyPr/>
          <a:lstStyle>
            <a:lvl1pPr>
              <a:defRPr sz="3410" kern="0">
                <a:solidFill>
                  <a:srgbClr val="000080"/>
                </a:solidFill>
                <a:latin typeface="Thorndale" pitchFamily="18"/>
                <a:cs typeface="Tahoma" pitchFamily="2"/>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74A54FD1-6B3B-4B79-9094-B639EE7EE229}"/>
              </a:ext>
            </a:extLst>
          </p:cNvPr>
          <p:cNvSpPr txBox="1">
            <a:spLocks noGrp="1"/>
          </p:cNvSpPr>
          <p:nvPr>
            <p:ph type="title" idx="4294967295"/>
          </p:nvPr>
        </p:nvSpPr>
        <p:spPr>
          <a:xfrm>
            <a:off x="457200" y="1604515"/>
            <a:ext cx="8229243" cy="4110118"/>
          </a:xfrm>
        </p:spPr>
        <p:txBody>
          <a:bodyPr anchor="t"/>
          <a:lstStyle>
            <a:lvl1pPr>
              <a:spcAft>
                <a:spcPts val="1285"/>
              </a:spcAft>
              <a:defRPr sz="2910" kern="0">
                <a:latin typeface="Thorndale" pitchFamily="18"/>
                <a:cs typeface="Tahoma"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4" name="Date Placeholder 3">
            <a:extLst>
              <a:ext uri="{FF2B5EF4-FFF2-40B4-BE49-F238E27FC236}">
                <a16:creationId xmlns:a16="http://schemas.microsoft.com/office/drawing/2014/main" id="{64F6628F-7640-4B34-8B33-52BBAED9F43F}"/>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DDA4FEF0-84A9-4318-9EBA-D72CB71F4F9B}"/>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555DD017-845F-44B0-AD3D-649E8E1F722E}"/>
              </a:ext>
            </a:extLst>
          </p:cNvPr>
          <p:cNvSpPr txBox="1">
            <a:spLocks noGrp="1"/>
          </p:cNvSpPr>
          <p:nvPr>
            <p:ph type="sldNum" sz="quarter" idx="8"/>
          </p:nvPr>
        </p:nvSpPr>
        <p:spPr/>
        <p:txBody>
          <a:bodyPr/>
          <a:lstStyle>
            <a:lvl1pPr>
              <a:defRPr/>
            </a:lvl1pPr>
          </a:lstStyle>
          <a:p>
            <a:pPr lvl="0"/>
            <a:fld id="{D3CCE2E0-7DAA-4E3A-B96F-8DCD3EEC9C83}" type="slidenum">
              <a:t>‹#›</a:t>
            </a:fld>
            <a:endParaRPr lang="en-US"/>
          </a:p>
        </p:txBody>
      </p:sp>
    </p:spTree>
    <p:extLst>
      <p:ext uri="{BB962C8B-B14F-4D97-AF65-F5344CB8AC3E}">
        <p14:creationId xmlns:p14="http://schemas.microsoft.com/office/powerpoint/2010/main" val="2274584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BBC1-5007-4398-B869-55865EC5E7BF}"/>
              </a:ext>
            </a:extLst>
          </p:cNvPr>
          <p:cNvSpPr txBox="1">
            <a:spLocks noGrp="1"/>
          </p:cNvSpPr>
          <p:nvPr>
            <p:ph type="title"/>
          </p:nvPr>
        </p:nvSpPr>
        <p:spPr>
          <a:xfrm>
            <a:off x="623876" y="1709644"/>
            <a:ext cx="7886882" cy="2852644"/>
          </a:xfrm>
        </p:spPr>
        <p:txBody>
          <a:bodyPr anchor="b"/>
          <a:lstStyle>
            <a:lvl1pPr>
              <a:defRPr sz="6000" kern="0">
                <a:solidFill>
                  <a:srgbClr val="000080"/>
                </a:solidFill>
                <a:latin typeface="Thorndale" pitchFamily="18"/>
                <a:cs typeface="Tahoma" pitchFamily="2"/>
              </a:defRPr>
            </a:lvl1pPr>
          </a:lstStyle>
          <a:p>
            <a:pPr lvl="0"/>
            <a:r>
              <a:rPr lang="en-US"/>
              <a:t>Click to edit Master title style</a:t>
            </a:r>
          </a:p>
        </p:txBody>
      </p:sp>
      <p:sp>
        <p:nvSpPr>
          <p:cNvPr id="3" name="Text Placeholder 2">
            <a:extLst>
              <a:ext uri="{FF2B5EF4-FFF2-40B4-BE49-F238E27FC236}">
                <a16:creationId xmlns:a16="http://schemas.microsoft.com/office/drawing/2014/main" id="{BC4E2AC2-18AA-408F-9FF8-B133D1F14A29}"/>
              </a:ext>
            </a:extLst>
          </p:cNvPr>
          <p:cNvSpPr txBox="1">
            <a:spLocks noGrp="1"/>
          </p:cNvSpPr>
          <p:nvPr>
            <p:ph type="body" idx="1"/>
          </p:nvPr>
        </p:nvSpPr>
        <p:spPr>
          <a:xfrm>
            <a:off x="623876" y="4589638"/>
            <a:ext cx="7886882" cy="1500118"/>
          </a:xfrm>
        </p:spPr>
        <p:txBody>
          <a:bodyPr/>
          <a:lstStyle>
            <a:lvl1pPr>
              <a:defRPr sz="2400">
                <a:solidFill>
                  <a:srgbClr val="898989"/>
                </a:solidFill>
              </a:defRPr>
            </a:lvl1pPr>
          </a:lstStyle>
          <a:p>
            <a:pPr lvl="0"/>
            <a:r>
              <a:rPr lang="en-US"/>
              <a:t>Edit Master text styles</a:t>
            </a:r>
          </a:p>
        </p:txBody>
      </p:sp>
      <p:sp>
        <p:nvSpPr>
          <p:cNvPr id="4" name="Date Placeholder 3">
            <a:extLst>
              <a:ext uri="{FF2B5EF4-FFF2-40B4-BE49-F238E27FC236}">
                <a16:creationId xmlns:a16="http://schemas.microsoft.com/office/drawing/2014/main" id="{F50CA011-7705-4897-8F73-501DE43E734B}"/>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34E01AA0-0242-4751-A313-B200B71379CF}"/>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30284585-E828-4832-85A0-DA59A0283F90}"/>
              </a:ext>
            </a:extLst>
          </p:cNvPr>
          <p:cNvSpPr txBox="1">
            <a:spLocks noGrp="1"/>
          </p:cNvSpPr>
          <p:nvPr>
            <p:ph type="sldNum" sz="quarter" idx="8"/>
          </p:nvPr>
        </p:nvSpPr>
        <p:spPr/>
        <p:txBody>
          <a:bodyPr/>
          <a:lstStyle>
            <a:lvl1pPr>
              <a:defRPr/>
            </a:lvl1pPr>
          </a:lstStyle>
          <a:p>
            <a:pPr lvl="0"/>
            <a:fld id="{91BD1B18-2954-4E81-AFC9-61CAE9208288}" type="slidenum">
              <a:t>‹#›</a:t>
            </a:fld>
            <a:endParaRPr lang="en-US"/>
          </a:p>
        </p:txBody>
      </p:sp>
    </p:spTree>
    <p:extLst>
      <p:ext uri="{BB962C8B-B14F-4D97-AF65-F5344CB8AC3E}">
        <p14:creationId xmlns:p14="http://schemas.microsoft.com/office/powerpoint/2010/main" val="23375586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B62A1-B743-484D-9475-B15AB42B7B51}"/>
              </a:ext>
            </a:extLst>
          </p:cNvPr>
          <p:cNvSpPr txBox="1">
            <a:spLocks noGrp="1"/>
          </p:cNvSpPr>
          <p:nvPr>
            <p:ph type="title"/>
          </p:nvPr>
        </p:nvSpPr>
        <p:spPr/>
        <p:txBody>
          <a:bodyPr/>
          <a:lstStyle>
            <a:lvl1pPr>
              <a:defRPr sz="3410" kern="0">
                <a:solidFill>
                  <a:srgbClr val="000080"/>
                </a:solidFill>
                <a:latin typeface="Thorndale" pitchFamily="18"/>
                <a:cs typeface="Tahoma" pitchFamily="2"/>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89E28AAD-8C71-4C63-B918-F586F070CD70}"/>
              </a:ext>
            </a:extLst>
          </p:cNvPr>
          <p:cNvSpPr txBox="1">
            <a:spLocks noGrp="1"/>
          </p:cNvSpPr>
          <p:nvPr>
            <p:ph type="title" idx="4294967295"/>
          </p:nvPr>
        </p:nvSpPr>
        <p:spPr>
          <a:xfrm>
            <a:off x="457200" y="1604881"/>
            <a:ext cx="4038475" cy="4110118"/>
          </a:xfrm>
        </p:spPr>
        <p:txBody>
          <a:bodyPr anchor="t"/>
          <a:lstStyle>
            <a:lvl1pPr>
              <a:spcAft>
                <a:spcPts val="1285"/>
              </a:spcAft>
              <a:defRPr sz="2910" kern="0">
                <a:latin typeface="Thorndale" pitchFamily="18"/>
                <a:cs typeface="Tahoma"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4" name="Content Placeholder 3">
            <a:extLst>
              <a:ext uri="{FF2B5EF4-FFF2-40B4-BE49-F238E27FC236}">
                <a16:creationId xmlns:a16="http://schemas.microsoft.com/office/drawing/2014/main" id="{690A45BB-475E-42F6-9EA0-6A2EF1F52FA2}"/>
              </a:ext>
            </a:extLst>
          </p:cNvPr>
          <p:cNvSpPr txBox="1">
            <a:spLocks noGrp="1"/>
          </p:cNvSpPr>
          <p:nvPr>
            <p:ph type="title" idx="4294967295"/>
          </p:nvPr>
        </p:nvSpPr>
        <p:spPr>
          <a:xfrm>
            <a:off x="4648315" y="1604881"/>
            <a:ext cx="4038475" cy="4110118"/>
          </a:xfrm>
        </p:spPr>
        <p:txBody>
          <a:bodyPr anchor="t"/>
          <a:lstStyle>
            <a:lvl1pPr>
              <a:spcAft>
                <a:spcPts val="1285"/>
              </a:spcAft>
              <a:defRPr sz="2910" kern="0">
                <a:latin typeface="Thorndale" pitchFamily="18"/>
                <a:cs typeface="Tahoma"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5" name="Date Placeholder 4">
            <a:extLst>
              <a:ext uri="{FF2B5EF4-FFF2-40B4-BE49-F238E27FC236}">
                <a16:creationId xmlns:a16="http://schemas.microsoft.com/office/drawing/2014/main" id="{DBFD45CB-276E-4A3D-BE8B-5CC96BCFE8DE}"/>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3394F6B7-72B6-4CAB-9F02-BA2B322CF5AA}"/>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6E982F61-6D9A-49A7-99B5-CA34D383707D}"/>
              </a:ext>
            </a:extLst>
          </p:cNvPr>
          <p:cNvSpPr txBox="1">
            <a:spLocks noGrp="1"/>
          </p:cNvSpPr>
          <p:nvPr>
            <p:ph type="sldNum" sz="quarter" idx="8"/>
          </p:nvPr>
        </p:nvSpPr>
        <p:spPr/>
        <p:txBody>
          <a:bodyPr/>
          <a:lstStyle>
            <a:lvl1pPr>
              <a:defRPr/>
            </a:lvl1pPr>
          </a:lstStyle>
          <a:p>
            <a:pPr lvl="0"/>
            <a:fld id="{4F761B4A-C16C-4763-8E51-24C8F8C1DCB5}" type="slidenum">
              <a:t>‹#›</a:t>
            </a:fld>
            <a:endParaRPr lang="en-US"/>
          </a:p>
        </p:txBody>
      </p:sp>
    </p:spTree>
    <p:extLst>
      <p:ext uri="{BB962C8B-B14F-4D97-AF65-F5344CB8AC3E}">
        <p14:creationId xmlns:p14="http://schemas.microsoft.com/office/powerpoint/2010/main" val="33409080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00597-C4F2-4346-A836-636C8128CBC5}"/>
              </a:ext>
            </a:extLst>
          </p:cNvPr>
          <p:cNvSpPr txBox="1">
            <a:spLocks noGrp="1"/>
          </p:cNvSpPr>
          <p:nvPr>
            <p:ph type="title"/>
          </p:nvPr>
        </p:nvSpPr>
        <p:spPr>
          <a:xfrm>
            <a:off x="630359" y="365037"/>
            <a:ext cx="7886882" cy="1325523"/>
          </a:xfrm>
        </p:spPr>
        <p:txBody>
          <a:bodyPr/>
          <a:lstStyle>
            <a:lvl1pPr>
              <a:defRPr sz="3410" kern="0">
                <a:solidFill>
                  <a:srgbClr val="000080"/>
                </a:solidFill>
                <a:latin typeface="Thorndale" pitchFamily="18"/>
                <a:cs typeface="Tahoma" pitchFamily="2"/>
              </a:defRPr>
            </a:lvl1pPr>
          </a:lstStyle>
          <a:p>
            <a:pPr lvl="0"/>
            <a:r>
              <a:rPr lang="en-US"/>
              <a:t>Click to edit Master title style</a:t>
            </a:r>
          </a:p>
        </p:txBody>
      </p:sp>
      <p:sp>
        <p:nvSpPr>
          <p:cNvPr id="3" name="Text Placeholder 2">
            <a:extLst>
              <a:ext uri="{FF2B5EF4-FFF2-40B4-BE49-F238E27FC236}">
                <a16:creationId xmlns:a16="http://schemas.microsoft.com/office/drawing/2014/main" id="{2583F7B7-E17D-403F-AE0E-CF49972DB02F}"/>
              </a:ext>
            </a:extLst>
          </p:cNvPr>
          <p:cNvSpPr txBox="1">
            <a:spLocks noGrp="1"/>
          </p:cNvSpPr>
          <p:nvPr>
            <p:ph type="body" idx="1"/>
          </p:nvPr>
        </p:nvSpPr>
        <p:spPr>
          <a:xfrm>
            <a:off x="630359" y="1681197"/>
            <a:ext cx="3868561" cy="824038"/>
          </a:xfrm>
        </p:spPr>
        <p:txBody>
          <a:bodyPr anchor="b"/>
          <a:lstStyle>
            <a:lvl1pPr>
              <a:defRPr sz="2400" b="1"/>
            </a:lvl1pPr>
          </a:lstStyle>
          <a:p>
            <a:pPr lvl="0"/>
            <a:r>
              <a:rPr lang="en-US"/>
              <a:t>Edit Master text styles</a:t>
            </a:r>
          </a:p>
        </p:txBody>
      </p:sp>
      <p:sp>
        <p:nvSpPr>
          <p:cNvPr id="4" name="Content Placeholder 3">
            <a:extLst>
              <a:ext uri="{FF2B5EF4-FFF2-40B4-BE49-F238E27FC236}">
                <a16:creationId xmlns:a16="http://schemas.microsoft.com/office/drawing/2014/main" id="{C2E42369-2C88-4A17-B5B9-38F4F454ED35}"/>
              </a:ext>
            </a:extLst>
          </p:cNvPr>
          <p:cNvSpPr txBox="1">
            <a:spLocks noGrp="1"/>
          </p:cNvSpPr>
          <p:nvPr>
            <p:ph type="title" idx="4294967295"/>
          </p:nvPr>
        </p:nvSpPr>
        <p:spPr>
          <a:xfrm>
            <a:off x="630359" y="2505236"/>
            <a:ext cx="3868561" cy="3684602"/>
          </a:xfrm>
        </p:spPr>
        <p:txBody>
          <a:bodyPr anchor="t"/>
          <a:lstStyle>
            <a:lvl1pPr>
              <a:spcAft>
                <a:spcPts val="1285"/>
              </a:spcAft>
              <a:defRPr sz="2910" kern="0">
                <a:latin typeface="Thorndale" pitchFamily="18"/>
                <a:cs typeface="Tahoma"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5" name="Text Placeholder 4">
            <a:extLst>
              <a:ext uri="{FF2B5EF4-FFF2-40B4-BE49-F238E27FC236}">
                <a16:creationId xmlns:a16="http://schemas.microsoft.com/office/drawing/2014/main" id="{270DB1C8-5EBC-4AC2-BD9E-294C865E3D0F}"/>
              </a:ext>
            </a:extLst>
          </p:cNvPr>
          <p:cNvSpPr txBox="1">
            <a:spLocks noGrp="1"/>
          </p:cNvSpPr>
          <p:nvPr>
            <p:ph type="body" idx="3"/>
          </p:nvPr>
        </p:nvSpPr>
        <p:spPr>
          <a:xfrm>
            <a:off x="4629241" y="1681197"/>
            <a:ext cx="3887635" cy="824038"/>
          </a:xfrm>
        </p:spPr>
        <p:txBody>
          <a:bodyPr anchor="b"/>
          <a:lstStyle>
            <a:lvl1pPr>
              <a:defRPr sz="2400" b="1"/>
            </a:lvl1pPr>
          </a:lstStyle>
          <a:p>
            <a:pPr lvl="0"/>
            <a:r>
              <a:rPr lang="en-US"/>
              <a:t>Edit Master text styles</a:t>
            </a:r>
          </a:p>
        </p:txBody>
      </p:sp>
      <p:sp>
        <p:nvSpPr>
          <p:cNvPr id="6" name="Content Placeholder 5">
            <a:extLst>
              <a:ext uri="{FF2B5EF4-FFF2-40B4-BE49-F238E27FC236}">
                <a16:creationId xmlns:a16="http://schemas.microsoft.com/office/drawing/2014/main" id="{EC2A9403-CD10-4E26-8FD9-77C2D17B6008}"/>
              </a:ext>
            </a:extLst>
          </p:cNvPr>
          <p:cNvSpPr txBox="1">
            <a:spLocks noGrp="1"/>
          </p:cNvSpPr>
          <p:nvPr>
            <p:ph type="title" idx="4294967295"/>
          </p:nvPr>
        </p:nvSpPr>
        <p:spPr>
          <a:xfrm>
            <a:off x="4629241" y="2505236"/>
            <a:ext cx="3887635" cy="3684602"/>
          </a:xfrm>
        </p:spPr>
        <p:txBody>
          <a:bodyPr anchor="t"/>
          <a:lstStyle>
            <a:lvl1pPr>
              <a:spcAft>
                <a:spcPts val="1285"/>
              </a:spcAft>
              <a:defRPr sz="2910" kern="0">
                <a:latin typeface="Thorndale" pitchFamily="18"/>
                <a:cs typeface="Tahoma"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7" name="Date Placeholder 6">
            <a:extLst>
              <a:ext uri="{FF2B5EF4-FFF2-40B4-BE49-F238E27FC236}">
                <a16:creationId xmlns:a16="http://schemas.microsoft.com/office/drawing/2014/main" id="{1A537B4E-C973-4F26-AE03-70EB5D9F8019}"/>
              </a:ext>
            </a:extLst>
          </p:cNvPr>
          <p:cNvSpPr txBox="1">
            <a:spLocks noGrp="1"/>
          </p:cNvSpPr>
          <p:nvPr>
            <p:ph type="dt" sz="half" idx="7"/>
          </p:nvPr>
        </p:nvSpPr>
        <p:spPr/>
        <p:txBody>
          <a:bodyPr/>
          <a:lstStyle>
            <a:lvl1pPr>
              <a:defRPr/>
            </a:lvl1pPr>
          </a:lstStyle>
          <a:p>
            <a:pPr lvl="0"/>
            <a:endParaRPr lang="en-US"/>
          </a:p>
        </p:txBody>
      </p:sp>
      <p:sp>
        <p:nvSpPr>
          <p:cNvPr id="8" name="Footer Placeholder 7">
            <a:extLst>
              <a:ext uri="{FF2B5EF4-FFF2-40B4-BE49-F238E27FC236}">
                <a16:creationId xmlns:a16="http://schemas.microsoft.com/office/drawing/2014/main" id="{ACC5F296-8B55-42E0-A694-F43AC71B517E}"/>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33A988A1-0F3B-4306-8C45-BCA96FF15A58}"/>
              </a:ext>
            </a:extLst>
          </p:cNvPr>
          <p:cNvSpPr txBox="1">
            <a:spLocks noGrp="1"/>
          </p:cNvSpPr>
          <p:nvPr>
            <p:ph type="sldNum" sz="quarter" idx="8"/>
          </p:nvPr>
        </p:nvSpPr>
        <p:spPr/>
        <p:txBody>
          <a:bodyPr/>
          <a:lstStyle>
            <a:lvl1pPr>
              <a:defRPr/>
            </a:lvl1pPr>
          </a:lstStyle>
          <a:p>
            <a:pPr lvl="0"/>
            <a:fld id="{97411411-C84A-41A9-8F14-5DB840E2244E}" type="slidenum">
              <a:t>‹#›</a:t>
            </a:fld>
            <a:endParaRPr lang="en-US"/>
          </a:p>
        </p:txBody>
      </p:sp>
    </p:spTree>
    <p:extLst>
      <p:ext uri="{BB962C8B-B14F-4D97-AF65-F5344CB8AC3E}">
        <p14:creationId xmlns:p14="http://schemas.microsoft.com/office/powerpoint/2010/main" val="13070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BB57-19DE-4F1C-AA5E-9994A6E9F3DC}"/>
              </a:ext>
            </a:extLst>
          </p:cNvPr>
          <p:cNvSpPr txBox="1">
            <a:spLocks noGrp="1"/>
          </p:cNvSpPr>
          <p:nvPr>
            <p:ph type="title"/>
          </p:nvPr>
        </p:nvSpPr>
        <p:spPr/>
        <p:txBody>
          <a:bodyPr/>
          <a:lstStyle>
            <a:lvl1pPr>
              <a:defRPr sz="3410" kern="0">
                <a:solidFill>
                  <a:srgbClr val="000080"/>
                </a:solidFill>
                <a:latin typeface="Thorndale" pitchFamily="18"/>
                <a:cs typeface="Tahoma" pitchFamily="2"/>
              </a:defRPr>
            </a:lvl1pPr>
          </a:lstStyle>
          <a:p>
            <a:pPr lvl="0"/>
            <a:r>
              <a:rPr lang="en-US"/>
              <a:t>Click to edit Master title style</a:t>
            </a:r>
          </a:p>
        </p:txBody>
      </p:sp>
      <p:sp>
        <p:nvSpPr>
          <p:cNvPr id="3" name="Date Placeholder 2">
            <a:extLst>
              <a:ext uri="{FF2B5EF4-FFF2-40B4-BE49-F238E27FC236}">
                <a16:creationId xmlns:a16="http://schemas.microsoft.com/office/drawing/2014/main" id="{7DF3925F-4DDA-40BC-B41C-CE49DFA0DEF5}"/>
              </a:ext>
            </a:extLst>
          </p:cNvPr>
          <p:cNvSpPr txBox="1">
            <a:spLocks noGrp="1"/>
          </p:cNvSpPr>
          <p:nvPr>
            <p:ph type="dt" sz="half" idx="7"/>
          </p:nvPr>
        </p:nvSpPr>
        <p:spPr/>
        <p:txBody>
          <a:bodyPr/>
          <a:lstStyle>
            <a:lvl1pPr>
              <a:defRPr/>
            </a:lvl1pPr>
          </a:lstStyle>
          <a:p>
            <a:pPr lvl="0"/>
            <a:endParaRPr lang="en-US"/>
          </a:p>
        </p:txBody>
      </p:sp>
      <p:sp>
        <p:nvSpPr>
          <p:cNvPr id="4" name="Footer Placeholder 3">
            <a:extLst>
              <a:ext uri="{FF2B5EF4-FFF2-40B4-BE49-F238E27FC236}">
                <a16:creationId xmlns:a16="http://schemas.microsoft.com/office/drawing/2014/main" id="{00961EF9-39AE-44EA-A19A-C734E3A310E0}"/>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D769CEE3-4619-4417-A52B-EEB4991C8902}"/>
              </a:ext>
            </a:extLst>
          </p:cNvPr>
          <p:cNvSpPr txBox="1">
            <a:spLocks noGrp="1"/>
          </p:cNvSpPr>
          <p:nvPr>
            <p:ph type="sldNum" sz="quarter" idx="8"/>
          </p:nvPr>
        </p:nvSpPr>
        <p:spPr/>
        <p:txBody>
          <a:bodyPr/>
          <a:lstStyle>
            <a:lvl1pPr>
              <a:defRPr/>
            </a:lvl1pPr>
          </a:lstStyle>
          <a:p>
            <a:pPr lvl="0"/>
            <a:fld id="{DC19FF52-779C-4302-B958-B942B0A04F89}" type="slidenum">
              <a:t>‹#›</a:t>
            </a:fld>
            <a:endParaRPr lang="en-US"/>
          </a:p>
        </p:txBody>
      </p:sp>
    </p:spTree>
    <p:extLst>
      <p:ext uri="{BB962C8B-B14F-4D97-AF65-F5344CB8AC3E}">
        <p14:creationId xmlns:p14="http://schemas.microsoft.com/office/powerpoint/2010/main" val="26498224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3F96B8-D7DF-49C9-AE83-F36686D0B248}"/>
              </a:ext>
            </a:extLst>
          </p:cNvPr>
          <p:cNvSpPr txBox="1">
            <a:spLocks noGrp="1"/>
          </p:cNvSpPr>
          <p:nvPr>
            <p:ph type="dt" sz="half" idx="7"/>
          </p:nvPr>
        </p:nvSpPr>
        <p:spPr/>
        <p:txBody>
          <a:bodyPr/>
          <a:lstStyle>
            <a:lvl1pPr>
              <a:defRPr/>
            </a:lvl1pPr>
          </a:lstStyle>
          <a:p>
            <a:pPr lvl="0"/>
            <a:endParaRPr lang="en-US"/>
          </a:p>
        </p:txBody>
      </p:sp>
      <p:sp>
        <p:nvSpPr>
          <p:cNvPr id="3" name="Footer Placeholder 2">
            <a:extLst>
              <a:ext uri="{FF2B5EF4-FFF2-40B4-BE49-F238E27FC236}">
                <a16:creationId xmlns:a16="http://schemas.microsoft.com/office/drawing/2014/main" id="{E4E6F2C0-708D-4714-8FED-6EEB711C6D29}"/>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3C5418C8-4B7B-4F42-A659-D8C51F2ED7C2}"/>
              </a:ext>
            </a:extLst>
          </p:cNvPr>
          <p:cNvSpPr txBox="1">
            <a:spLocks noGrp="1"/>
          </p:cNvSpPr>
          <p:nvPr>
            <p:ph type="sldNum" sz="quarter" idx="8"/>
          </p:nvPr>
        </p:nvSpPr>
        <p:spPr/>
        <p:txBody>
          <a:bodyPr/>
          <a:lstStyle>
            <a:lvl1pPr>
              <a:defRPr/>
            </a:lvl1pPr>
          </a:lstStyle>
          <a:p>
            <a:pPr lvl="0"/>
            <a:fld id="{B6AFC346-ABDB-4FAF-8A21-E2EDC630A75A}" type="slidenum">
              <a:t>‹#›</a:t>
            </a:fld>
            <a:endParaRPr lang="en-US"/>
          </a:p>
        </p:txBody>
      </p:sp>
      <p:sp>
        <p:nvSpPr>
          <p:cNvPr id="5" name="Title 4">
            <a:extLst>
              <a:ext uri="{FF2B5EF4-FFF2-40B4-BE49-F238E27FC236}">
                <a16:creationId xmlns:a16="http://schemas.microsoft.com/office/drawing/2014/main" id="{EDAA3E2F-DF75-402A-8E0A-78E92A49EDE7}"/>
              </a:ext>
            </a:extLst>
          </p:cNvPr>
          <p:cNvSpPr txBox="1">
            <a:spLocks noGrp="1"/>
          </p:cNvSpPr>
          <p:nvPr>
            <p:ph type="title" idx="4294967295"/>
          </p:nvPr>
        </p:nvSpPr>
        <p:spPr>
          <a:xfrm>
            <a:off x="457200" y="273597"/>
            <a:ext cx="8229243" cy="1144801"/>
          </a:xfrm>
        </p:spPr>
        <p:txBody>
          <a:bodyPr/>
          <a:lstStyle>
            <a:lvl1pPr>
              <a:defRPr/>
            </a:lvl1pPr>
          </a:lstStyle>
          <a:p>
            <a:pPr lvl="0"/>
            <a:endParaRPr lang="en-US"/>
          </a:p>
        </p:txBody>
      </p:sp>
      <p:sp>
        <p:nvSpPr>
          <p:cNvPr id="6" name="Text Placeholder 5">
            <a:extLst>
              <a:ext uri="{FF2B5EF4-FFF2-40B4-BE49-F238E27FC236}">
                <a16:creationId xmlns:a16="http://schemas.microsoft.com/office/drawing/2014/main" id="{FFCE6409-5AB1-4314-8C58-451EB720AC97}"/>
              </a:ext>
            </a:extLst>
          </p:cNvPr>
          <p:cNvSpPr txBox="1">
            <a:spLocks noGrp="1"/>
          </p:cNvSpPr>
          <p:nvPr>
            <p:ph type="body" idx="4294967295"/>
          </p:nvPr>
        </p:nvSpPr>
        <p:spPr>
          <a:xfrm>
            <a:off x="457200" y="1604515"/>
            <a:ext cx="8229243" cy="4525923"/>
          </a:xfrm>
        </p:spPr>
        <p:txBody>
          <a:bodyPr/>
          <a:lstStyle>
            <a:lvl1pPr>
              <a:spcAft>
                <a:spcPts val="1415"/>
              </a:spcAft>
              <a:defRPr sz="3200" kern="1200">
                <a:latin typeface="Arial" pitchFamily="18"/>
                <a:cs typeface="Arial" pitchFamily="2"/>
              </a:defRPr>
            </a:lvl1pPr>
          </a:lstStyle>
          <a:p>
            <a:pPr lvl="0"/>
            <a:endParaRPr lang="en-US"/>
          </a:p>
        </p:txBody>
      </p:sp>
    </p:spTree>
    <p:extLst>
      <p:ext uri="{BB962C8B-B14F-4D97-AF65-F5344CB8AC3E}">
        <p14:creationId xmlns:p14="http://schemas.microsoft.com/office/powerpoint/2010/main" val="125823252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91AA-B9A5-4860-B1CD-FBFB917D74C9}"/>
              </a:ext>
            </a:extLst>
          </p:cNvPr>
          <p:cNvSpPr txBox="1">
            <a:spLocks noGrp="1"/>
          </p:cNvSpPr>
          <p:nvPr>
            <p:ph type="title"/>
          </p:nvPr>
        </p:nvSpPr>
        <p:spPr>
          <a:xfrm>
            <a:off x="623876" y="1709644"/>
            <a:ext cx="7886882" cy="2852644"/>
          </a:xfrm>
        </p:spPr>
        <p:txBody>
          <a:bodyPr anchor="b"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6000" kern="0">
                <a:ea typeface="SimSun" pitchFamily="2"/>
              </a:defRPr>
            </a:lvl1pPr>
          </a:lstStyle>
          <a:p>
            <a:pPr lvl="0"/>
            <a:r>
              <a:rPr lang="en-US"/>
              <a:t>Click to edit Master title style</a:t>
            </a:r>
          </a:p>
        </p:txBody>
      </p:sp>
      <p:sp>
        <p:nvSpPr>
          <p:cNvPr id="3" name="Text Placeholder 2">
            <a:extLst>
              <a:ext uri="{FF2B5EF4-FFF2-40B4-BE49-F238E27FC236}">
                <a16:creationId xmlns:a16="http://schemas.microsoft.com/office/drawing/2014/main" id="{A37F12EA-987A-4AB6-A08F-B87A7BE83069}"/>
              </a:ext>
            </a:extLst>
          </p:cNvPr>
          <p:cNvSpPr txBox="1">
            <a:spLocks noGrp="1"/>
          </p:cNvSpPr>
          <p:nvPr>
            <p:ph type="body" idx="1"/>
          </p:nvPr>
        </p:nvSpPr>
        <p:spPr>
          <a:xfrm>
            <a:off x="623876" y="4589638"/>
            <a:ext cx="7886882" cy="1500118"/>
          </a:xfrm>
        </p:spPr>
        <p:txBody>
          <a:bodyPr/>
          <a:lstStyle>
            <a:lvl1pPr>
              <a:defRPr sz="2400">
                <a:solidFill>
                  <a:srgbClr val="898989"/>
                </a:solidFill>
              </a:defRPr>
            </a:lvl1pPr>
          </a:lstStyle>
          <a:p>
            <a:pPr lvl="0"/>
            <a:r>
              <a:rPr lang="en-US"/>
              <a:t>Edit Master text styles</a:t>
            </a:r>
          </a:p>
        </p:txBody>
      </p:sp>
      <p:sp>
        <p:nvSpPr>
          <p:cNvPr id="4" name="Date Placeholder 3">
            <a:extLst>
              <a:ext uri="{FF2B5EF4-FFF2-40B4-BE49-F238E27FC236}">
                <a16:creationId xmlns:a16="http://schemas.microsoft.com/office/drawing/2014/main" id="{90C8595D-0EC3-4EAD-A19A-C28B890E8922}"/>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F714D392-CC86-4693-B615-43D232D7BDA1}"/>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194F1636-7A10-461B-AD3E-59E38210EAB4}"/>
              </a:ext>
            </a:extLst>
          </p:cNvPr>
          <p:cNvSpPr txBox="1">
            <a:spLocks noGrp="1"/>
          </p:cNvSpPr>
          <p:nvPr>
            <p:ph type="sldNum" sz="quarter" idx="8"/>
          </p:nvPr>
        </p:nvSpPr>
        <p:spPr/>
        <p:txBody>
          <a:bodyPr/>
          <a:lstStyle>
            <a:lvl1pPr>
              <a:defRPr/>
            </a:lvl1pPr>
          </a:lstStyle>
          <a:p>
            <a:pPr lvl="0"/>
            <a:fld id="{EF58C808-6A19-40B5-9F8B-2875F2BAB953}" type="slidenum">
              <a:t>‹#›</a:t>
            </a:fld>
            <a:endParaRPr lang="en-US"/>
          </a:p>
        </p:txBody>
      </p:sp>
    </p:spTree>
    <p:extLst>
      <p:ext uri="{BB962C8B-B14F-4D97-AF65-F5344CB8AC3E}">
        <p14:creationId xmlns:p14="http://schemas.microsoft.com/office/powerpoint/2010/main" val="26709137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FF833-8AEF-40DE-82F7-9750D4FF943D}"/>
              </a:ext>
            </a:extLst>
          </p:cNvPr>
          <p:cNvSpPr txBox="1">
            <a:spLocks noGrp="1"/>
          </p:cNvSpPr>
          <p:nvPr>
            <p:ph type="title"/>
          </p:nvPr>
        </p:nvSpPr>
        <p:spPr>
          <a:xfrm>
            <a:off x="630359" y="457200"/>
            <a:ext cx="2949479" cy="1600200"/>
          </a:xfrm>
        </p:spPr>
        <p:txBody>
          <a:bodyPr anchor="b"/>
          <a:lstStyle>
            <a:lvl1pPr>
              <a:defRPr sz="3200" kern="0">
                <a:solidFill>
                  <a:srgbClr val="000080"/>
                </a:solidFill>
                <a:latin typeface="Thorndale" pitchFamily="18"/>
                <a:cs typeface="Tahoma" pitchFamily="2"/>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B9FE4D03-EFD8-4945-BEFD-C279522D8825}"/>
              </a:ext>
            </a:extLst>
          </p:cNvPr>
          <p:cNvSpPr txBox="1">
            <a:spLocks noGrp="1"/>
          </p:cNvSpPr>
          <p:nvPr>
            <p:ph type="title" idx="4294967295"/>
          </p:nvPr>
        </p:nvSpPr>
        <p:spPr>
          <a:xfrm>
            <a:off x="3887635" y="987478"/>
            <a:ext cx="4629241" cy="4873678"/>
          </a:xfrm>
        </p:spPr>
        <p:txBody>
          <a:bodyPr anchor="t"/>
          <a:lstStyle>
            <a:lvl1pPr>
              <a:spcAft>
                <a:spcPts val="1285"/>
              </a:spcAft>
              <a:defRPr sz="3200" kern="0">
                <a:latin typeface="Thorndale" pitchFamily="18"/>
                <a:cs typeface="Tahoma"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4" name="Text Placeholder 3">
            <a:extLst>
              <a:ext uri="{FF2B5EF4-FFF2-40B4-BE49-F238E27FC236}">
                <a16:creationId xmlns:a16="http://schemas.microsoft.com/office/drawing/2014/main" id="{33ABF99D-E7D6-4D24-9071-74A1A686ED4A}"/>
              </a:ext>
            </a:extLst>
          </p:cNvPr>
          <p:cNvSpPr txBox="1">
            <a:spLocks noGrp="1"/>
          </p:cNvSpPr>
          <p:nvPr>
            <p:ph type="body" idx="2"/>
          </p:nvPr>
        </p:nvSpPr>
        <p:spPr>
          <a:xfrm>
            <a:off x="630359" y="2057400"/>
            <a:ext cx="2949479" cy="3811676"/>
          </a:xfrm>
        </p:spPr>
        <p:txBody>
          <a:bodyPr/>
          <a:lstStyle>
            <a:lvl1pPr>
              <a:defRPr sz="1600"/>
            </a:lvl1pPr>
          </a:lstStyle>
          <a:p>
            <a:pPr lvl="0"/>
            <a:r>
              <a:rPr lang="en-US"/>
              <a:t>Edit Master text styles</a:t>
            </a:r>
          </a:p>
        </p:txBody>
      </p:sp>
      <p:sp>
        <p:nvSpPr>
          <p:cNvPr id="5" name="Date Placeholder 4">
            <a:extLst>
              <a:ext uri="{FF2B5EF4-FFF2-40B4-BE49-F238E27FC236}">
                <a16:creationId xmlns:a16="http://schemas.microsoft.com/office/drawing/2014/main" id="{DCBA3AD7-489B-4720-8726-8C95B32DC208}"/>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C395F684-A0B0-42FA-BFFA-67D0E3CE0726}"/>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B077509B-7827-4E5B-9BFB-7BE074A0006F}"/>
              </a:ext>
            </a:extLst>
          </p:cNvPr>
          <p:cNvSpPr txBox="1">
            <a:spLocks noGrp="1"/>
          </p:cNvSpPr>
          <p:nvPr>
            <p:ph type="sldNum" sz="quarter" idx="8"/>
          </p:nvPr>
        </p:nvSpPr>
        <p:spPr/>
        <p:txBody>
          <a:bodyPr/>
          <a:lstStyle>
            <a:lvl1pPr>
              <a:defRPr/>
            </a:lvl1pPr>
          </a:lstStyle>
          <a:p>
            <a:pPr lvl="0"/>
            <a:fld id="{A484D066-6BBC-468F-AFA7-CE02D8BE3CB3}" type="slidenum">
              <a:t>‹#›</a:t>
            </a:fld>
            <a:endParaRPr lang="en-US"/>
          </a:p>
        </p:txBody>
      </p:sp>
    </p:spTree>
    <p:extLst>
      <p:ext uri="{BB962C8B-B14F-4D97-AF65-F5344CB8AC3E}">
        <p14:creationId xmlns:p14="http://schemas.microsoft.com/office/powerpoint/2010/main" val="3328403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8E66-91D8-42B6-A5D4-5F00FFE576CA}"/>
              </a:ext>
            </a:extLst>
          </p:cNvPr>
          <p:cNvSpPr txBox="1">
            <a:spLocks noGrp="1"/>
          </p:cNvSpPr>
          <p:nvPr>
            <p:ph type="title"/>
          </p:nvPr>
        </p:nvSpPr>
        <p:spPr>
          <a:xfrm>
            <a:off x="630359" y="457200"/>
            <a:ext cx="2949479" cy="1600200"/>
          </a:xfrm>
        </p:spPr>
        <p:txBody>
          <a:bodyPr anchor="b"/>
          <a:lstStyle>
            <a:lvl1pPr>
              <a:defRPr sz="3200" kern="0">
                <a:solidFill>
                  <a:srgbClr val="000080"/>
                </a:solidFill>
                <a:latin typeface="Thorndale" pitchFamily="18"/>
                <a:cs typeface="Tahoma" pitchFamily="2"/>
              </a:defRPr>
            </a:lvl1pPr>
          </a:lstStyle>
          <a:p>
            <a:pPr lvl="0"/>
            <a:r>
              <a:rPr lang="en-US"/>
              <a:t>Click to edit Master title style</a:t>
            </a:r>
          </a:p>
        </p:txBody>
      </p:sp>
      <p:sp>
        <p:nvSpPr>
          <p:cNvPr id="3" name="Picture Placeholder 2">
            <a:extLst>
              <a:ext uri="{FF2B5EF4-FFF2-40B4-BE49-F238E27FC236}">
                <a16:creationId xmlns:a16="http://schemas.microsoft.com/office/drawing/2014/main" id="{BF84A567-18B4-4D47-B8A8-EFD67E45E731}"/>
              </a:ext>
            </a:extLst>
          </p:cNvPr>
          <p:cNvSpPr txBox="1">
            <a:spLocks noGrp="1"/>
          </p:cNvSpPr>
          <p:nvPr>
            <p:ph type="title" idx="4294967295"/>
          </p:nvPr>
        </p:nvSpPr>
        <p:spPr>
          <a:xfrm>
            <a:off x="3887635" y="987478"/>
            <a:ext cx="4629241" cy="4873678"/>
          </a:xfrm>
        </p:spPr>
        <p:txBody>
          <a:bodyPr anchor="t"/>
          <a:lstStyle>
            <a:lvl1pPr>
              <a:defRPr/>
            </a:lvl1pPr>
          </a:lstStyle>
          <a:p>
            <a:pPr lvl="0"/>
            <a:endParaRPr lang="en-US"/>
          </a:p>
        </p:txBody>
      </p:sp>
      <p:sp>
        <p:nvSpPr>
          <p:cNvPr id="4" name="Text Placeholder 3">
            <a:extLst>
              <a:ext uri="{FF2B5EF4-FFF2-40B4-BE49-F238E27FC236}">
                <a16:creationId xmlns:a16="http://schemas.microsoft.com/office/drawing/2014/main" id="{6348452D-DE33-4FEA-982A-E7622EDF12A3}"/>
              </a:ext>
            </a:extLst>
          </p:cNvPr>
          <p:cNvSpPr txBox="1">
            <a:spLocks noGrp="1"/>
          </p:cNvSpPr>
          <p:nvPr>
            <p:ph type="body" idx="2"/>
          </p:nvPr>
        </p:nvSpPr>
        <p:spPr>
          <a:xfrm>
            <a:off x="630359" y="2057400"/>
            <a:ext cx="2949479" cy="3811676"/>
          </a:xfrm>
        </p:spPr>
        <p:txBody>
          <a:bodyPr/>
          <a:lstStyle>
            <a:lvl1pPr>
              <a:defRPr sz="1600"/>
            </a:lvl1pPr>
          </a:lstStyle>
          <a:p>
            <a:pPr lvl="0"/>
            <a:r>
              <a:rPr lang="en-US"/>
              <a:t>Edit Master text styles</a:t>
            </a:r>
          </a:p>
        </p:txBody>
      </p:sp>
      <p:sp>
        <p:nvSpPr>
          <p:cNvPr id="5" name="Date Placeholder 4">
            <a:extLst>
              <a:ext uri="{FF2B5EF4-FFF2-40B4-BE49-F238E27FC236}">
                <a16:creationId xmlns:a16="http://schemas.microsoft.com/office/drawing/2014/main" id="{9E9C96A8-9CA1-41D6-B746-BDA57F30C8BA}"/>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F2A2B8ED-E131-4CC1-9813-00633FA2520F}"/>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3AC5FFCD-E46B-43DF-9F26-95F20D9A9D19}"/>
              </a:ext>
            </a:extLst>
          </p:cNvPr>
          <p:cNvSpPr txBox="1">
            <a:spLocks noGrp="1"/>
          </p:cNvSpPr>
          <p:nvPr>
            <p:ph type="sldNum" sz="quarter" idx="8"/>
          </p:nvPr>
        </p:nvSpPr>
        <p:spPr/>
        <p:txBody>
          <a:bodyPr/>
          <a:lstStyle>
            <a:lvl1pPr>
              <a:defRPr/>
            </a:lvl1pPr>
          </a:lstStyle>
          <a:p>
            <a:pPr lvl="0"/>
            <a:fld id="{3873653F-7A8D-48E9-A6C3-C2A423F72E69}" type="slidenum">
              <a:t>‹#›</a:t>
            </a:fld>
            <a:endParaRPr lang="en-US"/>
          </a:p>
        </p:txBody>
      </p:sp>
    </p:spTree>
    <p:extLst>
      <p:ext uri="{BB962C8B-B14F-4D97-AF65-F5344CB8AC3E}">
        <p14:creationId xmlns:p14="http://schemas.microsoft.com/office/powerpoint/2010/main" val="37032510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F3BF-E748-4255-86FD-A93A031327C0}"/>
              </a:ext>
            </a:extLst>
          </p:cNvPr>
          <p:cNvSpPr txBox="1">
            <a:spLocks noGrp="1"/>
          </p:cNvSpPr>
          <p:nvPr>
            <p:ph type="title"/>
          </p:nvPr>
        </p:nvSpPr>
        <p:spPr/>
        <p:txBody>
          <a:bodyPr/>
          <a:lstStyle>
            <a:lvl1pPr>
              <a:defRPr sz="3410" kern="0">
                <a:solidFill>
                  <a:srgbClr val="000080"/>
                </a:solidFill>
                <a:latin typeface="Thorndale" pitchFamily="18"/>
                <a:cs typeface="Tahoma" pitchFamily="2"/>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F398175C-5406-4B9B-81A2-6BC99C68995C}"/>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E45739-38DE-4294-836E-E8FA20CAF883}"/>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E99479F4-2DB4-4B24-9C2C-D268191037FA}"/>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A8B0A3C4-DB33-45BB-876F-835B88F8A168}"/>
              </a:ext>
            </a:extLst>
          </p:cNvPr>
          <p:cNvSpPr txBox="1">
            <a:spLocks noGrp="1"/>
          </p:cNvSpPr>
          <p:nvPr>
            <p:ph type="sldNum" sz="quarter" idx="8"/>
          </p:nvPr>
        </p:nvSpPr>
        <p:spPr/>
        <p:txBody>
          <a:bodyPr/>
          <a:lstStyle>
            <a:lvl1pPr>
              <a:defRPr/>
            </a:lvl1pPr>
          </a:lstStyle>
          <a:p>
            <a:pPr lvl="0"/>
            <a:fld id="{7A01A3E1-E404-4EE0-B68F-617217FC8ADB}" type="slidenum">
              <a:t>‹#›</a:t>
            </a:fld>
            <a:endParaRPr lang="en-US"/>
          </a:p>
        </p:txBody>
      </p:sp>
    </p:spTree>
    <p:extLst>
      <p:ext uri="{BB962C8B-B14F-4D97-AF65-F5344CB8AC3E}">
        <p14:creationId xmlns:p14="http://schemas.microsoft.com/office/powerpoint/2010/main" val="1460496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2369A1-F18A-473E-93FC-CA78880B46DA}"/>
              </a:ext>
            </a:extLst>
          </p:cNvPr>
          <p:cNvSpPr txBox="1">
            <a:spLocks noGrp="1"/>
          </p:cNvSpPr>
          <p:nvPr>
            <p:ph type="title" orient="vert"/>
          </p:nvPr>
        </p:nvSpPr>
        <p:spPr>
          <a:xfrm>
            <a:off x="6629400" y="306360"/>
            <a:ext cx="2057400" cy="5408639"/>
          </a:xfrm>
        </p:spPr>
        <p:txBody>
          <a:bodyPr vert="eaVert"/>
          <a:lstStyle>
            <a:lvl1pPr>
              <a:defRPr sz="3410" kern="0">
                <a:solidFill>
                  <a:srgbClr val="000080"/>
                </a:solidFill>
                <a:latin typeface="Thorndale" pitchFamily="18"/>
                <a:cs typeface="Tahoma" pitchFamily="2"/>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EFA0703D-D7B7-40E2-8ED5-CE1803AADECE}"/>
              </a:ext>
            </a:extLst>
          </p:cNvPr>
          <p:cNvSpPr txBox="1">
            <a:spLocks noGrp="1"/>
          </p:cNvSpPr>
          <p:nvPr>
            <p:ph type="body" orient="vert" idx="1"/>
          </p:nvPr>
        </p:nvSpPr>
        <p:spPr>
          <a:xfrm>
            <a:off x="457200" y="306360"/>
            <a:ext cx="6019915" cy="5408639"/>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D356D1-0296-460A-BE7F-B3B401D8952F}"/>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C4F395EE-E9C7-46AE-8066-D2D97D4E5139}"/>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2784EB27-FF1D-4DEF-85CD-09FA89F59090}"/>
              </a:ext>
            </a:extLst>
          </p:cNvPr>
          <p:cNvSpPr txBox="1">
            <a:spLocks noGrp="1"/>
          </p:cNvSpPr>
          <p:nvPr>
            <p:ph type="sldNum" sz="quarter" idx="8"/>
          </p:nvPr>
        </p:nvSpPr>
        <p:spPr/>
        <p:txBody>
          <a:bodyPr/>
          <a:lstStyle>
            <a:lvl1pPr>
              <a:defRPr/>
            </a:lvl1pPr>
          </a:lstStyle>
          <a:p>
            <a:pPr lvl="0"/>
            <a:fld id="{95398F81-ACDA-4656-95DF-E71DC834EF05}" type="slidenum">
              <a:t>‹#›</a:t>
            </a:fld>
            <a:endParaRPr lang="en-US"/>
          </a:p>
        </p:txBody>
      </p:sp>
    </p:spTree>
    <p:extLst>
      <p:ext uri="{BB962C8B-B14F-4D97-AF65-F5344CB8AC3E}">
        <p14:creationId xmlns:p14="http://schemas.microsoft.com/office/powerpoint/2010/main" val="2748593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649AD-3BB5-4A33-B5DE-E1A7CD3FB4D6}"/>
              </a:ext>
            </a:extLst>
          </p:cNvPr>
          <p:cNvSpPr txBox="1">
            <a:spLocks noGrp="1"/>
          </p:cNvSpPr>
          <p:nvPr>
            <p:ph type="title"/>
          </p:nvPr>
        </p:nvSpPr>
        <p:spPr/>
        <p:txBody>
          <a:bodyPr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kern="0">
                <a:ea typeface="SimSun" pitchFamily="2"/>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87AED92A-21CA-481F-AD50-5EF77C45278B}"/>
              </a:ext>
            </a:extLst>
          </p:cNvPr>
          <p:cNvSpPr txBox="1">
            <a:spLocks noGrp="1"/>
          </p:cNvSpPr>
          <p:nvPr>
            <p:ph type="title" idx="4294967295"/>
          </p:nvPr>
        </p:nvSpPr>
        <p:spPr>
          <a:xfrm>
            <a:off x="457200" y="1174683"/>
            <a:ext cx="4038475" cy="4952884"/>
          </a:xfrm>
        </p:spPr>
        <p:txBody>
          <a:bodyPr anchor="t" anchorCtr="0"/>
          <a:lstStyle>
            <a:lvl1pPr algn="l" hangingPunct="1">
              <a:spcBef>
                <a:spcPts val="800"/>
              </a:spcBef>
              <a:tabLst>
                <a:tab pos="571317" algn="l"/>
                <a:tab pos="1485717" algn="l"/>
                <a:tab pos="2400117" algn="l"/>
                <a:tab pos="3314517" algn="l"/>
                <a:tab pos="4228917" algn="l"/>
                <a:tab pos="5143317" algn="l"/>
                <a:tab pos="6057717" algn="l"/>
                <a:tab pos="6972117" algn="l"/>
                <a:tab pos="7886517" algn="l"/>
                <a:tab pos="8800917" algn="l"/>
                <a:tab pos="9715317" algn="l"/>
              </a:tabLst>
              <a:defRPr sz="3200" kern="0">
                <a:ea typeface="SimSun"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4" name="Content Placeholder 3">
            <a:extLst>
              <a:ext uri="{FF2B5EF4-FFF2-40B4-BE49-F238E27FC236}">
                <a16:creationId xmlns:a16="http://schemas.microsoft.com/office/drawing/2014/main" id="{958B7003-7B94-463C-8E10-D229ABC758EA}"/>
              </a:ext>
            </a:extLst>
          </p:cNvPr>
          <p:cNvSpPr txBox="1">
            <a:spLocks noGrp="1"/>
          </p:cNvSpPr>
          <p:nvPr>
            <p:ph type="title" idx="4294967295"/>
          </p:nvPr>
        </p:nvSpPr>
        <p:spPr>
          <a:xfrm>
            <a:off x="4648315" y="1174683"/>
            <a:ext cx="4038475" cy="4952884"/>
          </a:xfrm>
        </p:spPr>
        <p:txBody>
          <a:bodyPr anchor="t" anchorCtr="0"/>
          <a:lstStyle>
            <a:lvl1pPr algn="l" hangingPunct="1">
              <a:spcBef>
                <a:spcPts val="800"/>
              </a:spcBef>
              <a:tabLst>
                <a:tab pos="571317" algn="l"/>
                <a:tab pos="1485717" algn="l"/>
                <a:tab pos="2400117" algn="l"/>
                <a:tab pos="3314517" algn="l"/>
                <a:tab pos="4228917" algn="l"/>
                <a:tab pos="5143317" algn="l"/>
                <a:tab pos="6057717" algn="l"/>
                <a:tab pos="6972117" algn="l"/>
                <a:tab pos="7886517" algn="l"/>
                <a:tab pos="8800917" algn="l"/>
                <a:tab pos="9715317" algn="l"/>
              </a:tabLst>
              <a:defRPr sz="3200" kern="0">
                <a:ea typeface="SimSun"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5" name="Date Placeholder 4">
            <a:extLst>
              <a:ext uri="{FF2B5EF4-FFF2-40B4-BE49-F238E27FC236}">
                <a16:creationId xmlns:a16="http://schemas.microsoft.com/office/drawing/2014/main" id="{FB28CBA2-AB62-4664-A080-0CD2AA98CE97}"/>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A1224728-D21C-4207-8FA0-E0CC1693E00B}"/>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DD2121E6-340A-4794-98DF-EABCFBC40C4A}"/>
              </a:ext>
            </a:extLst>
          </p:cNvPr>
          <p:cNvSpPr txBox="1">
            <a:spLocks noGrp="1"/>
          </p:cNvSpPr>
          <p:nvPr>
            <p:ph type="sldNum" sz="quarter" idx="8"/>
          </p:nvPr>
        </p:nvSpPr>
        <p:spPr/>
        <p:txBody>
          <a:bodyPr/>
          <a:lstStyle>
            <a:lvl1pPr>
              <a:defRPr/>
            </a:lvl1pPr>
          </a:lstStyle>
          <a:p>
            <a:pPr lvl="0"/>
            <a:fld id="{71F8B687-06A6-4D4C-9F0D-8CEC7AF22DB1}" type="slidenum">
              <a:t>‹#›</a:t>
            </a:fld>
            <a:endParaRPr lang="en-US"/>
          </a:p>
        </p:txBody>
      </p:sp>
    </p:spTree>
    <p:extLst>
      <p:ext uri="{BB962C8B-B14F-4D97-AF65-F5344CB8AC3E}">
        <p14:creationId xmlns:p14="http://schemas.microsoft.com/office/powerpoint/2010/main" val="608197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73146-1E05-49A3-BB79-564880E2B712}"/>
              </a:ext>
            </a:extLst>
          </p:cNvPr>
          <p:cNvSpPr txBox="1">
            <a:spLocks noGrp="1"/>
          </p:cNvSpPr>
          <p:nvPr>
            <p:ph type="title"/>
          </p:nvPr>
        </p:nvSpPr>
        <p:spPr>
          <a:xfrm>
            <a:off x="630359" y="365037"/>
            <a:ext cx="7886882" cy="1325523"/>
          </a:xfrm>
        </p:spPr>
        <p:txBody>
          <a:bodyPr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kern="0">
                <a:ea typeface="SimSun" pitchFamily="2"/>
              </a:defRPr>
            </a:lvl1pPr>
          </a:lstStyle>
          <a:p>
            <a:pPr lvl="0"/>
            <a:r>
              <a:rPr lang="en-US"/>
              <a:t>Click to edit Master title style</a:t>
            </a:r>
          </a:p>
        </p:txBody>
      </p:sp>
      <p:sp>
        <p:nvSpPr>
          <p:cNvPr id="3" name="Text Placeholder 2">
            <a:extLst>
              <a:ext uri="{FF2B5EF4-FFF2-40B4-BE49-F238E27FC236}">
                <a16:creationId xmlns:a16="http://schemas.microsoft.com/office/drawing/2014/main" id="{57042DB4-8538-4176-AF09-5B09A1D2A5A8}"/>
              </a:ext>
            </a:extLst>
          </p:cNvPr>
          <p:cNvSpPr txBox="1">
            <a:spLocks noGrp="1"/>
          </p:cNvSpPr>
          <p:nvPr>
            <p:ph type="body" idx="1"/>
          </p:nvPr>
        </p:nvSpPr>
        <p:spPr>
          <a:xfrm>
            <a:off x="630359" y="1681197"/>
            <a:ext cx="3868561" cy="824038"/>
          </a:xfrm>
        </p:spPr>
        <p:txBody>
          <a:bodyPr anchor="b"/>
          <a:lstStyle>
            <a:lvl1pPr>
              <a:defRPr sz="2400" b="1"/>
            </a:lvl1pPr>
          </a:lstStyle>
          <a:p>
            <a:pPr lvl="0"/>
            <a:r>
              <a:rPr lang="en-US"/>
              <a:t>Edit Master text styles</a:t>
            </a:r>
          </a:p>
        </p:txBody>
      </p:sp>
      <p:sp>
        <p:nvSpPr>
          <p:cNvPr id="4" name="Content Placeholder 3">
            <a:extLst>
              <a:ext uri="{FF2B5EF4-FFF2-40B4-BE49-F238E27FC236}">
                <a16:creationId xmlns:a16="http://schemas.microsoft.com/office/drawing/2014/main" id="{A1D851CE-4AD1-40C8-B069-8AF320E13D6C}"/>
              </a:ext>
            </a:extLst>
          </p:cNvPr>
          <p:cNvSpPr txBox="1">
            <a:spLocks noGrp="1"/>
          </p:cNvSpPr>
          <p:nvPr>
            <p:ph type="title" idx="4294967295"/>
          </p:nvPr>
        </p:nvSpPr>
        <p:spPr>
          <a:xfrm>
            <a:off x="630359" y="2505236"/>
            <a:ext cx="3868561" cy="3684602"/>
          </a:xfrm>
        </p:spPr>
        <p:txBody>
          <a:bodyPr anchor="t" anchorCtr="0"/>
          <a:lstStyle>
            <a:lvl1pPr algn="l" hangingPunct="1">
              <a:spcBef>
                <a:spcPts val="800"/>
              </a:spcBef>
              <a:tabLst>
                <a:tab pos="571317" algn="l"/>
                <a:tab pos="1485717" algn="l"/>
                <a:tab pos="2400117" algn="l"/>
                <a:tab pos="3314517" algn="l"/>
                <a:tab pos="4228917" algn="l"/>
                <a:tab pos="5143317" algn="l"/>
                <a:tab pos="6057717" algn="l"/>
                <a:tab pos="6972117" algn="l"/>
                <a:tab pos="7886517" algn="l"/>
                <a:tab pos="8800917" algn="l"/>
                <a:tab pos="9715317" algn="l"/>
              </a:tabLst>
              <a:defRPr sz="3200" kern="0">
                <a:ea typeface="SimSun"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5" name="Text Placeholder 4">
            <a:extLst>
              <a:ext uri="{FF2B5EF4-FFF2-40B4-BE49-F238E27FC236}">
                <a16:creationId xmlns:a16="http://schemas.microsoft.com/office/drawing/2014/main" id="{0B6D4A56-14A6-4896-AE6F-1A619950025D}"/>
              </a:ext>
            </a:extLst>
          </p:cNvPr>
          <p:cNvSpPr txBox="1">
            <a:spLocks noGrp="1"/>
          </p:cNvSpPr>
          <p:nvPr>
            <p:ph type="body" idx="3"/>
          </p:nvPr>
        </p:nvSpPr>
        <p:spPr>
          <a:xfrm>
            <a:off x="4629241" y="1681197"/>
            <a:ext cx="3887635" cy="824038"/>
          </a:xfrm>
        </p:spPr>
        <p:txBody>
          <a:bodyPr anchor="b"/>
          <a:lstStyle>
            <a:lvl1pPr>
              <a:defRPr sz="2400" b="1"/>
            </a:lvl1pPr>
          </a:lstStyle>
          <a:p>
            <a:pPr lvl="0"/>
            <a:r>
              <a:rPr lang="en-US"/>
              <a:t>Edit Master text styles</a:t>
            </a:r>
          </a:p>
        </p:txBody>
      </p:sp>
      <p:sp>
        <p:nvSpPr>
          <p:cNvPr id="6" name="Content Placeholder 5">
            <a:extLst>
              <a:ext uri="{FF2B5EF4-FFF2-40B4-BE49-F238E27FC236}">
                <a16:creationId xmlns:a16="http://schemas.microsoft.com/office/drawing/2014/main" id="{84450655-67B4-4468-846B-C73A09B581DE}"/>
              </a:ext>
            </a:extLst>
          </p:cNvPr>
          <p:cNvSpPr txBox="1">
            <a:spLocks noGrp="1"/>
          </p:cNvSpPr>
          <p:nvPr>
            <p:ph type="title" idx="4294967295"/>
          </p:nvPr>
        </p:nvSpPr>
        <p:spPr>
          <a:xfrm>
            <a:off x="4629241" y="2505236"/>
            <a:ext cx="3887635" cy="3684602"/>
          </a:xfrm>
        </p:spPr>
        <p:txBody>
          <a:bodyPr anchor="t" anchorCtr="0"/>
          <a:lstStyle>
            <a:lvl1pPr algn="l" hangingPunct="1">
              <a:spcBef>
                <a:spcPts val="800"/>
              </a:spcBef>
              <a:tabLst>
                <a:tab pos="571317" algn="l"/>
                <a:tab pos="1485717" algn="l"/>
                <a:tab pos="2400117" algn="l"/>
                <a:tab pos="3314517" algn="l"/>
                <a:tab pos="4228917" algn="l"/>
                <a:tab pos="5143317" algn="l"/>
                <a:tab pos="6057717" algn="l"/>
                <a:tab pos="6972117" algn="l"/>
                <a:tab pos="7886517" algn="l"/>
                <a:tab pos="8800917" algn="l"/>
                <a:tab pos="9715317" algn="l"/>
              </a:tabLst>
              <a:defRPr sz="3200" kern="0">
                <a:ea typeface="SimSun"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7" name="Date Placeholder 6">
            <a:extLst>
              <a:ext uri="{FF2B5EF4-FFF2-40B4-BE49-F238E27FC236}">
                <a16:creationId xmlns:a16="http://schemas.microsoft.com/office/drawing/2014/main" id="{00C93D77-D8F4-481A-BD28-31725953DDC6}"/>
              </a:ext>
            </a:extLst>
          </p:cNvPr>
          <p:cNvSpPr txBox="1">
            <a:spLocks noGrp="1"/>
          </p:cNvSpPr>
          <p:nvPr>
            <p:ph type="dt" sz="half" idx="7"/>
          </p:nvPr>
        </p:nvSpPr>
        <p:spPr/>
        <p:txBody>
          <a:bodyPr/>
          <a:lstStyle>
            <a:lvl1pPr>
              <a:defRPr/>
            </a:lvl1pPr>
          </a:lstStyle>
          <a:p>
            <a:pPr lvl="0"/>
            <a:endParaRPr lang="en-US"/>
          </a:p>
        </p:txBody>
      </p:sp>
      <p:sp>
        <p:nvSpPr>
          <p:cNvPr id="8" name="Footer Placeholder 7">
            <a:extLst>
              <a:ext uri="{FF2B5EF4-FFF2-40B4-BE49-F238E27FC236}">
                <a16:creationId xmlns:a16="http://schemas.microsoft.com/office/drawing/2014/main" id="{F3767899-4D36-4309-A6A4-6447BE8FAA1C}"/>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202793D5-879B-4BC3-B4B7-EABEE5602ADF}"/>
              </a:ext>
            </a:extLst>
          </p:cNvPr>
          <p:cNvSpPr txBox="1">
            <a:spLocks noGrp="1"/>
          </p:cNvSpPr>
          <p:nvPr>
            <p:ph type="sldNum" sz="quarter" idx="8"/>
          </p:nvPr>
        </p:nvSpPr>
        <p:spPr/>
        <p:txBody>
          <a:bodyPr/>
          <a:lstStyle>
            <a:lvl1pPr>
              <a:defRPr/>
            </a:lvl1pPr>
          </a:lstStyle>
          <a:p>
            <a:pPr lvl="0"/>
            <a:fld id="{3E7A7D00-F1BD-4836-85C1-B3B230C5AE8E}" type="slidenum">
              <a:t>‹#›</a:t>
            </a:fld>
            <a:endParaRPr lang="en-US"/>
          </a:p>
        </p:txBody>
      </p:sp>
    </p:spTree>
    <p:extLst>
      <p:ext uri="{BB962C8B-B14F-4D97-AF65-F5344CB8AC3E}">
        <p14:creationId xmlns:p14="http://schemas.microsoft.com/office/powerpoint/2010/main" val="2531721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804-58F3-4F5D-98AE-16734E20EE10}"/>
              </a:ext>
            </a:extLst>
          </p:cNvPr>
          <p:cNvSpPr txBox="1">
            <a:spLocks noGrp="1"/>
          </p:cNvSpPr>
          <p:nvPr>
            <p:ph type="title"/>
          </p:nvPr>
        </p:nvSpPr>
        <p:spPr/>
        <p:txBody>
          <a:bodyPr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600" kern="0">
                <a:ea typeface="SimSun" pitchFamily="2"/>
              </a:defRPr>
            </a:lvl1pPr>
          </a:lstStyle>
          <a:p>
            <a:pPr lvl="0"/>
            <a:r>
              <a:rPr lang="en-US"/>
              <a:t>Click to edit Master title style</a:t>
            </a:r>
          </a:p>
        </p:txBody>
      </p:sp>
      <p:sp>
        <p:nvSpPr>
          <p:cNvPr id="3" name="Date Placeholder 2">
            <a:extLst>
              <a:ext uri="{FF2B5EF4-FFF2-40B4-BE49-F238E27FC236}">
                <a16:creationId xmlns:a16="http://schemas.microsoft.com/office/drawing/2014/main" id="{282B36FF-5936-46A2-946F-6BEAFD7D1296}"/>
              </a:ext>
            </a:extLst>
          </p:cNvPr>
          <p:cNvSpPr txBox="1">
            <a:spLocks noGrp="1"/>
          </p:cNvSpPr>
          <p:nvPr>
            <p:ph type="dt" sz="half" idx="7"/>
          </p:nvPr>
        </p:nvSpPr>
        <p:spPr/>
        <p:txBody>
          <a:bodyPr/>
          <a:lstStyle>
            <a:lvl1pPr>
              <a:defRPr/>
            </a:lvl1pPr>
          </a:lstStyle>
          <a:p>
            <a:pPr lvl="0"/>
            <a:endParaRPr lang="en-US"/>
          </a:p>
        </p:txBody>
      </p:sp>
      <p:sp>
        <p:nvSpPr>
          <p:cNvPr id="4" name="Footer Placeholder 3">
            <a:extLst>
              <a:ext uri="{FF2B5EF4-FFF2-40B4-BE49-F238E27FC236}">
                <a16:creationId xmlns:a16="http://schemas.microsoft.com/office/drawing/2014/main" id="{F7C3AF23-5BC1-4370-85F9-BA447CC16522}"/>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D2834FBD-6A90-4950-BAE7-ED7E4B772AA4}"/>
              </a:ext>
            </a:extLst>
          </p:cNvPr>
          <p:cNvSpPr txBox="1">
            <a:spLocks noGrp="1"/>
          </p:cNvSpPr>
          <p:nvPr>
            <p:ph type="sldNum" sz="quarter" idx="8"/>
          </p:nvPr>
        </p:nvSpPr>
        <p:spPr/>
        <p:txBody>
          <a:bodyPr/>
          <a:lstStyle>
            <a:lvl1pPr>
              <a:defRPr/>
            </a:lvl1pPr>
          </a:lstStyle>
          <a:p>
            <a:pPr lvl="0"/>
            <a:fld id="{2402FEAB-F977-45BF-B121-43667CBF0D34}" type="slidenum">
              <a:t>‹#›</a:t>
            </a:fld>
            <a:endParaRPr lang="en-US"/>
          </a:p>
        </p:txBody>
      </p:sp>
    </p:spTree>
    <p:extLst>
      <p:ext uri="{BB962C8B-B14F-4D97-AF65-F5344CB8AC3E}">
        <p14:creationId xmlns:p14="http://schemas.microsoft.com/office/powerpoint/2010/main" val="2922648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4CC7A6-12D8-444D-A7F8-61DEBD011E29}"/>
              </a:ext>
            </a:extLst>
          </p:cNvPr>
          <p:cNvSpPr txBox="1">
            <a:spLocks noGrp="1"/>
          </p:cNvSpPr>
          <p:nvPr>
            <p:ph type="dt" sz="half" idx="7"/>
          </p:nvPr>
        </p:nvSpPr>
        <p:spPr/>
        <p:txBody>
          <a:bodyPr/>
          <a:lstStyle>
            <a:lvl1pPr>
              <a:defRPr/>
            </a:lvl1pPr>
          </a:lstStyle>
          <a:p>
            <a:pPr lvl="0"/>
            <a:endParaRPr lang="en-US"/>
          </a:p>
        </p:txBody>
      </p:sp>
      <p:sp>
        <p:nvSpPr>
          <p:cNvPr id="3" name="Footer Placeholder 2">
            <a:extLst>
              <a:ext uri="{FF2B5EF4-FFF2-40B4-BE49-F238E27FC236}">
                <a16:creationId xmlns:a16="http://schemas.microsoft.com/office/drawing/2014/main" id="{2D50CC6F-7A2D-462C-AA72-E8DE76CBF38B}"/>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2293E883-650C-45E4-B303-D888313F7483}"/>
              </a:ext>
            </a:extLst>
          </p:cNvPr>
          <p:cNvSpPr txBox="1">
            <a:spLocks noGrp="1"/>
          </p:cNvSpPr>
          <p:nvPr>
            <p:ph type="sldNum" sz="quarter" idx="8"/>
          </p:nvPr>
        </p:nvSpPr>
        <p:spPr/>
        <p:txBody>
          <a:bodyPr/>
          <a:lstStyle>
            <a:lvl1pPr>
              <a:defRPr/>
            </a:lvl1pPr>
          </a:lstStyle>
          <a:p>
            <a:pPr lvl="0"/>
            <a:fld id="{996BFB55-7A7B-4792-9378-664EA0F39E54}" type="slidenum">
              <a:t>‹#›</a:t>
            </a:fld>
            <a:endParaRPr lang="en-US"/>
          </a:p>
        </p:txBody>
      </p:sp>
    </p:spTree>
    <p:extLst>
      <p:ext uri="{BB962C8B-B14F-4D97-AF65-F5344CB8AC3E}">
        <p14:creationId xmlns:p14="http://schemas.microsoft.com/office/powerpoint/2010/main" val="3467931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AF4D-A146-4F4C-A4C8-6B5F04B98D6E}"/>
              </a:ext>
            </a:extLst>
          </p:cNvPr>
          <p:cNvSpPr txBox="1">
            <a:spLocks noGrp="1"/>
          </p:cNvSpPr>
          <p:nvPr>
            <p:ph type="title"/>
          </p:nvPr>
        </p:nvSpPr>
        <p:spPr>
          <a:xfrm>
            <a:off x="630359" y="457200"/>
            <a:ext cx="2949479" cy="1600200"/>
          </a:xfrm>
        </p:spPr>
        <p:txBody>
          <a:bodyPr anchor="b"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kern="0">
                <a:ea typeface="SimSun" pitchFamily="2"/>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1F0EBC9C-5019-4C73-8532-7F971814499A}"/>
              </a:ext>
            </a:extLst>
          </p:cNvPr>
          <p:cNvSpPr txBox="1">
            <a:spLocks noGrp="1"/>
          </p:cNvSpPr>
          <p:nvPr>
            <p:ph type="title" idx="4294967295"/>
          </p:nvPr>
        </p:nvSpPr>
        <p:spPr>
          <a:xfrm>
            <a:off x="3887635" y="987478"/>
            <a:ext cx="4629241" cy="4873678"/>
          </a:xfrm>
        </p:spPr>
        <p:txBody>
          <a:bodyPr anchor="t" anchorCtr="0"/>
          <a:lstStyle>
            <a:lvl1pPr algn="l" hangingPunct="1">
              <a:spcBef>
                <a:spcPts val="800"/>
              </a:spcBef>
              <a:tabLst>
                <a:tab pos="571317" algn="l"/>
                <a:tab pos="1485717" algn="l"/>
                <a:tab pos="2400117" algn="l"/>
                <a:tab pos="3314517" algn="l"/>
                <a:tab pos="4228917" algn="l"/>
                <a:tab pos="5143317" algn="l"/>
                <a:tab pos="6057717" algn="l"/>
                <a:tab pos="6972117" algn="l"/>
                <a:tab pos="7886517" algn="l"/>
                <a:tab pos="8800917" algn="l"/>
                <a:tab pos="9715317" algn="l"/>
              </a:tabLst>
              <a:defRPr sz="3200" kern="0">
                <a:ea typeface="SimSun" pitchFamily="2"/>
              </a:defRPr>
            </a:lvl1pPr>
          </a:lstStyle>
          <a:p>
            <a:pPr lvl="0"/>
            <a:r>
              <a:rPr lang="en-US"/>
              <a:t>Edit Master text styles</a:t>
            </a:r>
            <a:br>
              <a:rPr lang="en-US"/>
            </a:br>
            <a:r>
              <a:rPr lang="en-US"/>
              <a:t>Second level</a:t>
            </a:r>
            <a:br>
              <a:rPr lang="en-US"/>
            </a:br>
            <a:r>
              <a:rPr lang="en-US"/>
              <a:t>Third level</a:t>
            </a:r>
            <a:br>
              <a:rPr lang="en-US"/>
            </a:br>
            <a:r>
              <a:rPr lang="en-US"/>
              <a:t>Fourth level</a:t>
            </a:r>
            <a:br>
              <a:rPr lang="en-US"/>
            </a:br>
            <a:r>
              <a:rPr lang="en-US"/>
              <a:t>Fifth level</a:t>
            </a:r>
          </a:p>
        </p:txBody>
      </p:sp>
      <p:sp>
        <p:nvSpPr>
          <p:cNvPr id="4" name="Text Placeholder 3">
            <a:extLst>
              <a:ext uri="{FF2B5EF4-FFF2-40B4-BE49-F238E27FC236}">
                <a16:creationId xmlns:a16="http://schemas.microsoft.com/office/drawing/2014/main" id="{8DB4F5B4-48FD-4F8B-9F1D-D2DB3F1E143B}"/>
              </a:ext>
            </a:extLst>
          </p:cNvPr>
          <p:cNvSpPr txBox="1">
            <a:spLocks noGrp="1"/>
          </p:cNvSpPr>
          <p:nvPr>
            <p:ph type="body" idx="2"/>
          </p:nvPr>
        </p:nvSpPr>
        <p:spPr>
          <a:xfrm>
            <a:off x="630359" y="2057400"/>
            <a:ext cx="2949479" cy="3811676"/>
          </a:xfrm>
        </p:spPr>
        <p:txBody>
          <a:bodyPr/>
          <a:lstStyle>
            <a:lvl1pPr>
              <a:defRPr sz="1600"/>
            </a:lvl1pPr>
          </a:lstStyle>
          <a:p>
            <a:pPr lvl="0"/>
            <a:r>
              <a:rPr lang="en-US"/>
              <a:t>Edit Master text styles</a:t>
            </a:r>
          </a:p>
        </p:txBody>
      </p:sp>
      <p:sp>
        <p:nvSpPr>
          <p:cNvPr id="5" name="Date Placeholder 4">
            <a:extLst>
              <a:ext uri="{FF2B5EF4-FFF2-40B4-BE49-F238E27FC236}">
                <a16:creationId xmlns:a16="http://schemas.microsoft.com/office/drawing/2014/main" id="{128077A0-E357-4D05-AC9D-B2ED0B21A18C}"/>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66800F4B-0D7F-4391-A56E-262231F334B8}"/>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95CDB307-AC59-498A-AC9A-A29D711038F4}"/>
              </a:ext>
            </a:extLst>
          </p:cNvPr>
          <p:cNvSpPr txBox="1">
            <a:spLocks noGrp="1"/>
          </p:cNvSpPr>
          <p:nvPr>
            <p:ph type="sldNum" sz="quarter" idx="8"/>
          </p:nvPr>
        </p:nvSpPr>
        <p:spPr/>
        <p:txBody>
          <a:bodyPr/>
          <a:lstStyle>
            <a:lvl1pPr>
              <a:defRPr/>
            </a:lvl1pPr>
          </a:lstStyle>
          <a:p>
            <a:pPr lvl="0"/>
            <a:fld id="{2E700F6F-7395-45E2-AE36-2C46B8D551C1}" type="slidenum">
              <a:t>‹#›</a:t>
            </a:fld>
            <a:endParaRPr lang="en-US"/>
          </a:p>
        </p:txBody>
      </p:sp>
    </p:spTree>
    <p:extLst>
      <p:ext uri="{BB962C8B-B14F-4D97-AF65-F5344CB8AC3E}">
        <p14:creationId xmlns:p14="http://schemas.microsoft.com/office/powerpoint/2010/main" val="2044410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19E3E-B5FD-4784-A4AE-699131E70275}"/>
              </a:ext>
            </a:extLst>
          </p:cNvPr>
          <p:cNvSpPr txBox="1">
            <a:spLocks noGrp="1"/>
          </p:cNvSpPr>
          <p:nvPr>
            <p:ph type="title"/>
          </p:nvPr>
        </p:nvSpPr>
        <p:spPr>
          <a:xfrm>
            <a:off x="630359" y="457200"/>
            <a:ext cx="2949479" cy="1600200"/>
          </a:xfrm>
        </p:spPr>
        <p:txBody>
          <a:bodyPr anchor="b" anchorCtr="0"/>
          <a:lstStyle>
            <a:lvl1pPr algn="l"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kern="0">
                <a:ea typeface="SimSun" pitchFamily="2"/>
              </a:defRPr>
            </a:lvl1pPr>
          </a:lstStyle>
          <a:p>
            <a:pPr lvl="0"/>
            <a:r>
              <a:rPr lang="en-US"/>
              <a:t>Click to edit Master title style</a:t>
            </a:r>
          </a:p>
        </p:txBody>
      </p:sp>
      <p:sp>
        <p:nvSpPr>
          <p:cNvPr id="3" name="Picture Placeholder 2">
            <a:extLst>
              <a:ext uri="{FF2B5EF4-FFF2-40B4-BE49-F238E27FC236}">
                <a16:creationId xmlns:a16="http://schemas.microsoft.com/office/drawing/2014/main" id="{6FEE5FCE-487B-4824-A598-CE1D763665D8}"/>
              </a:ext>
            </a:extLst>
          </p:cNvPr>
          <p:cNvSpPr txBox="1">
            <a:spLocks noGrp="1"/>
          </p:cNvSpPr>
          <p:nvPr>
            <p:ph type="title" idx="4294967295"/>
          </p:nvPr>
        </p:nvSpPr>
        <p:spPr>
          <a:xfrm>
            <a:off x="3887635" y="987478"/>
            <a:ext cx="4629241" cy="4873678"/>
          </a:xfrm>
        </p:spPr>
        <p:txBody>
          <a:bodyPr anchor="t"/>
          <a:lstStyle>
            <a:lvl1pPr>
              <a:defRPr/>
            </a:lvl1pPr>
          </a:lstStyle>
          <a:p>
            <a:pPr lvl="0"/>
            <a:endParaRPr lang="en-US"/>
          </a:p>
        </p:txBody>
      </p:sp>
      <p:sp>
        <p:nvSpPr>
          <p:cNvPr id="4" name="Text Placeholder 3">
            <a:extLst>
              <a:ext uri="{FF2B5EF4-FFF2-40B4-BE49-F238E27FC236}">
                <a16:creationId xmlns:a16="http://schemas.microsoft.com/office/drawing/2014/main" id="{D4EE07B0-9F02-4677-82BB-F2A80173FC2C}"/>
              </a:ext>
            </a:extLst>
          </p:cNvPr>
          <p:cNvSpPr txBox="1">
            <a:spLocks noGrp="1"/>
          </p:cNvSpPr>
          <p:nvPr>
            <p:ph type="body" idx="2"/>
          </p:nvPr>
        </p:nvSpPr>
        <p:spPr>
          <a:xfrm>
            <a:off x="630359" y="2057400"/>
            <a:ext cx="2949479" cy="3811676"/>
          </a:xfrm>
        </p:spPr>
        <p:txBody>
          <a:bodyPr/>
          <a:lstStyle>
            <a:lvl1pPr>
              <a:defRPr sz="1600"/>
            </a:lvl1pPr>
          </a:lstStyle>
          <a:p>
            <a:pPr lvl="0"/>
            <a:r>
              <a:rPr lang="en-US"/>
              <a:t>Edit Master text styles</a:t>
            </a:r>
          </a:p>
        </p:txBody>
      </p:sp>
      <p:sp>
        <p:nvSpPr>
          <p:cNvPr id="5" name="Date Placeholder 4">
            <a:extLst>
              <a:ext uri="{FF2B5EF4-FFF2-40B4-BE49-F238E27FC236}">
                <a16:creationId xmlns:a16="http://schemas.microsoft.com/office/drawing/2014/main" id="{DFCF2BB3-C44F-4598-B7F3-4CF392D53ED7}"/>
              </a:ext>
            </a:extLst>
          </p:cNvPr>
          <p:cNvSpPr txBox="1">
            <a:spLocks noGrp="1"/>
          </p:cNvSpPr>
          <p:nvPr>
            <p:ph type="dt" sz="half" idx="7"/>
          </p:nvPr>
        </p:nvSpPr>
        <p:spPr/>
        <p:txBody>
          <a:bodyPr/>
          <a:lstStyle>
            <a:lvl1pPr>
              <a:defRPr/>
            </a:lvl1pPr>
          </a:lstStyle>
          <a:p>
            <a:pPr lvl="0"/>
            <a:endParaRPr lang="en-US"/>
          </a:p>
        </p:txBody>
      </p:sp>
      <p:sp>
        <p:nvSpPr>
          <p:cNvPr id="6" name="Footer Placeholder 5">
            <a:extLst>
              <a:ext uri="{FF2B5EF4-FFF2-40B4-BE49-F238E27FC236}">
                <a16:creationId xmlns:a16="http://schemas.microsoft.com/office/drawing/2014/main" id="{5631E84F-F671-4A65-A445-F406A3EE830C}"/>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1EC49570-C82D-42B7-BB73-4818FFC0A683}"/>
              </a:ext>
            </a:extLst>
          </p:cNvPr>
          <p:cNvSpPr txBox="1">
            <a:spLocks noGrp="1"/>
          </p:cNvSpPr>
          <p:nvPr>
            <p:ph type="sldNum" sz="quarter" idx="8"/>
          </p:nvPr>
        </p:nvSpPr>
        <p:spPr/>
        <p:txBody>
          <a:bodyPr/>
          <a:lstStyle>
            <a:lvl1pPr>
              <a:defRPr/>
            </a:lvl1pPr>
          </a:lstStyle>
          <a:p>
            <a:pPr lvl="0"/>
            <a:fld id="{E5945793-1203-43AA-8566-C14CD62A15B6}" type="slidenum">
              <a:t>‹#›</a:t>
            </a:fld>
            <a:endParaRPr lang="en-US"/>
          </a:p>
        </p:txBody>
      </p:sp>
    </p:spTree>
    <p:extLst>
      <p:ext uri="{BB962C8B-B14F-4D97-AF65-F5344CB8AC3E}">
        <p14:creationId xmlns:p14="http://schemas.microsoft.com/office/powerpoint/2010/main" val="1896747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090F2B1-535B-4643-9CA5-FF2E88B87E3E}"/>
              </a:ext>
            </a:extLst>
          </p:cNvPr>
          <p:cNvPicPr>
            <a:picLocks noChangeAspect="1"/>
          </p:cNvPicPr>
          <p:nvPr/>
        </p:nvPicPr>
        <p:blipFill>
          <a:blip>
            <a:lum/>
            <a:alphaModFix/>
          </a:blip>
          <a:srcRect/>
          <a:stretch>
            <a:fillRect/>
          </a:stretch>
        </p:blipFill>
        <p:spPr>
          <a:xfrm>
            <a:off x="0" y="0"/>
            <a:ext cx="9144000" cy="6858000"/>
          </a:xfrm>
          <a:prstGeom prst="rect">
            <a:avLst/>
          </a:prstGeom>
          <a:noFill/>
          <a:ln cap="flat">
            <a:noFill/>
          </a:ln>
        </p:spPr>
      </p:pic>
      <p:sp>
        <p:nvSpPr>
          <p:cNvPr id="3" name="Title Placeholder 2">
            <a:extLst>
              <a:ext uri="{FF2B5EF4-FFF2-40B4-BE49-F238E27FC236}">
                <a16:creationId xmlns:a16="http://schemas.microsoft.com/office/drawing/2014/main" id="{140BC91B-7D05-46B2-A897-40A2816E7176}"/>
              </a:ext>
            </a:extLst>
          </p:cNvPr>
          <p:cNvSpPr txBox="1">
            <a:spLocks noGrp="1"/>
          </p:cNvSpPr>
          <p:nvPr>
            <p:ph type="title"/>
          </p:nvPr>
        </p:nvSpPr>
        <p:spPr>
          <a:xfrm>
            <a:off x="457200" y="190076"/>
            <a:ext cx="8229600" cy="582838"/>
          </a:xfrm>
          <a:prstGeom prst="rect">
            <a:avLst/>
          </a:prstGeom>
          <a:noFill/>
          <a:ln>
            <a:noFill/>
          </a:ln>
        </p:spPr>
        <p:txBody>
          <a:bodyPr vert="horz" wrap="square" lIns="90004" tIns="46798" rIns="90004" bIns="46798" anchor="ctr" anchorCtr="1" compatLnSpc="1">
            <a:noAutofit/>
          </a:bodyPr>
          <a:lstStyle/>
          <a:p>
            <a:pPr lvl="0"/>
            <a:endParaRPr lang="en-US"/>
          </a:p>
        </p:txBody>
      </p:sp>
      <p:sp>
        <p:nvSpPr>
          <p:cNvPr id="4" name="Text Placeholder 3">
            <a:extLst>
              <a:ext uri="{FF2B5EF4-FFF2-40B4-BE49-F238E27FC236}">
                <a16:creationId xmlns:a16="http://schemas.microsoft.com/office/drawing/2014/main" id="{DC1B2A76-51FB-4948-8159-1B288321F0FC}"/>
              </a:ext>
            </a:extLst>
          </p:cNvPr>
          <p:cNvSpPr txBox="1">
            <a:spLocks noGrp="1"/>
          </p:cNvSpPr>
          <p:nvPr>
            <p:ph type="body" idx="1"/>
          </p:nvPr>
        </p:nvSpPr>
        <p:spPr>
          <a:xfrm>
            <a:off x="457200" y="1174318"/>
            <a:ext cx="8229600" cy="4953240"/>
          </a:xfrm>
          <a:prstGeom prst="rect">
            <a:avLst/>
          </a:prstGeom>
          <a:noFill/>
          <a:ln>
            <a:noFill/>
          </a:ln>
        </p:spPr>
        <p:txBody>
          <a:bodyPr vert="horz" wrap="square" lIns="90004" tIns="46798" rIns="90004" bIns="46798" anchor="t" anchorCtr="0" compatLnSpc="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B5937F-B355-4F11-A83F-0D70906B5288}"/>
              </a:ext>
            </a:extLst>
          </p:cNvPr>
          <p:cNvSpPr txBox="1">
            <a:spLocks noGrp="1"/>
          </p:cNvSpPr>
          <p:nvPr>
            <p:ph type="dt" sz="half" idx="2"/>
          </p:nvPr>
        </p:nvSpPr>
        <p:spPr>
          <a:xfrm>
            <a:off x="456843" y="6244922"/>
            <a:ext cx="2133715" cy="476283"/>
          </a:xfrm>
          <a:prstGeom prst="rect">
            <a:avLst/>
          </a:prstGeom>
          <a:noFill/>
          <a:ln>
            <a:noFill/>
          </a:ln>
        </p:spPr>
        <p:txBody>
          <a:bodyPr vert="horz" wrap="square" lIns="90004" tIns="46798" rIns="90004" bIns="46798" anchor="t" anchorCtr="0" compatLnSpc="1">
            <a:noAutofit/>
          </a:bodyPr>
          <a:lstStyle>
            <a:lvl1pPr marL="0" marR="0" lvl="0" indent="0" algn="l" defTabSz="914400" rtl="0" fontAlgn="auto" hangingPunct="0">
              <a:lnSpc>
                <a:spcPct val="100000"/>
              </a:lnSpc>
              <a:spcBef>
                <a:spcPts val="0"/>
              </a:spcBef>
              <a:spcAft>
                <a:spcPts val="0"/>
              </a:spcAft>
              <a:buNone/>
              <a:tabLst/>
              <a:defRPr lang="en-US" sz="2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en-US"/>
          </a:p>
        </p:txBody>
      </p:sp>
      <p:sp>
        <p:nvSpPr>
          <p:cNvPr id="6" name="Footer Placeholder 5">
            <a:extLst>
              <a:ext uri="{FF2B5EF4-FFF2-40B4-BE49-F238E27FC236}">
                <a16:creationId xmlns:a16="http://schemas.microsoft.com/office/drawing/2014/main" id="{B5B9013B-7759-422B-8120-B3847D478C07}"/>
              </a:ext>
            </a:extLst>
          </p:cNvPr>
          <p:cNvSpPr txBox="1">
            <a:spLocks noGrp="1"/>
          </p:cNvSpPr>
          <p:nvPr>
            <p:ph type="ftr" sz="quarter" idx="3"/>
          </p:nvPr>
        </p:nvSpPr>
        <p:spPr>
          <a:xfrm>
            <a:off x="3124075" y="6244922"/>
            <a:ext cx="2895840" cy="476283"/>
          </a:xfrm>
          <a:prstGeom prst="rect">
            <a:avLst/>
          </a:prstGeom>
          <a:noFill/>
          <a:ln>
            <a:noFill/>
          </a:ln>
        </p:spPr>
        <p:txBody>
          <a:bodyPr vert="horz" wrap="square" lIns="90004" tIns="46798" rIns="90004" bIns="46798" anchor="t" anchorCtr="0" compatLnSpc="1">
            <a:noAutofit/>
          </a:bodyPr>
          <a:lstStyle>
            <a:lvl1pPr marL="0" marR="0" lvl="0" indent="0" algn="l" defTabSz="914400" rtl="0" fontAlgn="auto" hangingPunct="0">
              <a:lnSpc>
                <a:spcPct val="100000"/>
              </a:lnSpc>
              <a:spcBef>
                <a:spcPts val="0"/>
              </a:spcBef>
              <a:spcAft>
                <a:spcPts val="0"/>
              </a:spcAft>
              <a:buNone/>
              <a:tabLst/>
              <a:defRPr lang="en-US" sz="2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en-US"/>
          </a:p>
        </p:txBody>
      </p:sp>
      <p:sp>
        <p:nvSpPr>
          <p:cNvPr id="7" name="Slide Number Placeholder 6">
            <a:extLst>
              <a:ext uri="{FF2B5EF4-FFF2-40B4-BE49-F238E27FC236}">
                <a16:creationId xmlns:a16="http://schemas.microsoft.com/office/drawing/2014/main" id="{70E25848-AD22-432E-97CE-F1279D792B97}"/>
              </a:ext>
            </a:extLst>
          </p:cNvPr>
          <p:cNvSpPr txBox="1">
            <a:spLocks noGrp="1"/>
          </p:cNvSpPr>
          <p:nvPr>
            <p:ph type="sldNum" sz="quarter" idx="4"/>
          </p:nvPr>
        </p:nvSpPr>
        <p:spPr>
          <a:xfrm>
            <a:off x="6552718" y="6244922"/>
            <a:ext cx="2133715" cy="476283"/>
          </a:xfrm>
          <a:prstGeom prst="rect">
            <a:avLst/>
          </a:prstGeom>
          <a:noFill/>
          <a:ln>
            <a:noFill/>
          </a:ln>
        </p:spPr>
        <p:txBody>
          <a:bodyPr vert="horz" wrap="square" lIns="90004" tIns="46798" rIns="90004" bIns="46798" anchor="t" anchorCtr="0" compatLnSpc="1">
            <a:noAutofit/>
          </a:bodyPr>
          <a:lstStyle>
            <a:lvl1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lang="en-US" sz="1800" b="0" i="0" u="none" strike="noStrike" kern="1200" cap="none" spc="0" baseline="0">
                <a:solidFill>
                  <a:srgbClr val="000000"/>
                </a:solidFill>
                <a:uFillTx/>
                <a:latin typeface="Arial" pitchFamily="18"/>
                <a:ea typeface="Arial" pitchFamily="2"/>
                <a:cs typeface="Arial" pitchFamily="2"/>
              </a:defRPr>
            </a:lvl1pPr>
          </a:lstStyle>
          <a:p>
            <a:pPr lvl="0"/>
            <a:fld id="{224CDB96-16FC-4CFE-AE4C-F57A200A6BFC}"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ctr" defTabSz="914400" rtl="0" fontAlgn="auto" hangingPunct="0">
        <a:lnSpc>
          <a:spcPct val="100000"/>
        </a:lnSpc>
        <a:spcBef>
          <a:spcPts val="0"/>
        </a:spcBef>
        <a:spcAft>
          <a:spcPts val="0"/>
        </a:spcAft>
        <a:buNone/>
        <a:tabLst/>
        <a:defRPr lang="en-US" sz="4400" b="0" i="0" u="none" strike="noStrike" kern="1200" cap="none" spc="0" baseline="0">
          <a:solidFill>
            <a:srgbClr val="000000"/>
          </a:solidFill>
          <a:uFillTx/>
          <a:latin typeface="Arial" pitchFamily="18"/>
          <a:ea typeface="Microsoft YaHei" pitchFamily="2"/>
          <a:cs typeface="Arial" pitchFamily="2"/>
        </a:defRPr>
      </a:lvl1pPr>
    </p:titleStyle>
    <p:bodyStyle>
      <a:lvl1pPr marL="0" marR="0" lvl="0" indent="0" algn="l" defTabSz="914400" rtl="0" fontAlgn="auto" hangingPunct="1">
        <a:lnSpc>
          <a:spcPct val="100000"/>
        </a:lnSpc>
        <a:spcBef>
          <a:spcPts val="800"/>
        </a:spcBef>
        <a:spcAft>
          <a:spcPts val="0"/>
        </a:spcAft>
        <a:buNone/>
        <a:tabLst>
          <a:tab pos="571317" algn="l"/>
          <a:tab pos="1485717" algn="l"/>
          <a:tab pos="2400117" algn="l"/>
          <a:tab pos="3314517" algn="l"/>
          <a:tab pos="4228917" algn="l"/>
          <a:tab pos="5143317" algn="l"/>
          <a:tab pos="6057717" algn="l"/>
          <a:tab pos="6972117" algn="l"/>
          <a:tab pos="7886517" algn="l"/>
          <a:tab pos="8800917" algn="l"/>
          <a:tab pos="9715317" algn="l"/>
        </a:tabLst>
        <a:defRPr lang="en-US" sz="3200" b="0" i="0" u="none" strike="noStrike" kern="0" cap="none" spc="0" baseline="0">
          <a:solidFill>
            <a:srgbClr val="000000"/>
          </a:solidFill>
          <a:uFillTx/>
          <a:latin typeface="Arial" pitchFamily="18"/>
          <a:ea typeface="SimSun" pitchFamily="2"/>
          <a:cs typeface="Arial" pitchFamily="2"/>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pitchFamily="18"/>
          <a:ea typeface="Microsoft YaHei" pitchFamily="2"/>
          <a:cs typeface="Arial" pitchFamily="2"/>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pitchFamily="18"/>
          <a:ea typeface="Microsoft YaHei" pitchFamily="2"/>
          <a:cs typeface="Arial" pitchFamily="2"/>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pitchFamily="18"/>
          <a:ea typeface="Microsoft YaHei" pitchFamily="2"/>
          <a:cs typeface="Arial" pitchFamily="2"/>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pitchFamily="18"/>
          <a:ea typeface="Microsoft YaHei" pitchFamily="2"/>
          <a:cs typeface="Arial" pitchFamily="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91EFF9-D37C-4EF7-939B-B1CAAE30227D}"/>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69EB5F-9262-4375-900E-DCC5BF43E2A3}"/>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2631AE2-BB6D-4BB6-922D-D5B4CCEB240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9D15C-4229-4ED8-9456-B0F8B68B9A87}" type="datetimeFigureOut">
              <a:rPr lang="en-AU" smtClean="0"/>
              <a:t>7/08/2018</a:t>
            </a:fld>
            <a:endParaRPr lang="en-AU"/>
          </a:p>
        </p:txBody>
      </p:sp>
      <p:sp>
        <p:nvSpPr>
          <p:cNvPr id="5" name="Footer Placeholder 4">
            <a:extLst>
              <a:ext uri="{FF2B5EF4-FFF2-40B4-BE49-F238E27FC236}">
                <a16:creationId xmlns:a16="http://schemas.microsoft.com/office/drawing/2014/main" id="{3C345C90-1533-442D-A885-1585A8E262BD}"/>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A0061E5F-33B4-421A-AD86-DC2DF289E2A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0E44EE-3B90-41DE-BB0B-91E881F13E71}" type="slidenum">
              <a:rPr lang="en-AU" smtClean="0"/>
              <a:t>‹#›</a:t>
            </a:fld>
            <a:endParaRPr lang="en-A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A95745-2C4D-487A-B72A-729CA3FDA3DB}"/>
              </a:ext>
            </a:extLst>
          </p:cNvPr>
          <p:cNvSpPr txBox="1">
            <a:spLocks noGrp="1"/>
          </p:cNvSpPr>
          <p:nvPr>
            <p:ph type="title"/>
          </p:nvPr>
        </p:nvSpPr>
        <p:spPr>
          <a:xfrm>
            <a:off x="457200" y="305638"/>
            <a:ext cx="8229243" cy="1144801"/>
          </a:xfrm>
          <a:prstGeom prst="rect">
            <a:avLst/>
          </a:prstGeom>
          <a:noFill/>
          <a:ln>
            <a:noFill/>
          </a:ln>
        </p:spPr>
        <p:txBody>
          <a:bodyPr vert="horz" wrap="square" lIns="0" tIns="0" rIns="0" bIns="0" anchor="ctr" anchorCtr="1" compatLnSpc="1">
            <a:noAutofit/>
          </a:bodyPr>
          <a:lstStyle/>
          <a:p>
            <a:pPr lvl="0"/>
            <a:endParaRPr lang="en-US"/>
          </a:p>
        </p:txBody>
      </p:sp>
      <p:sp>
        <p:nvSpPr>
          <p:cNvPr id="3" name="Text Placeholder 2">
            <a:extLst>
              <a:ext uri="{FF2B5EF4-FFF2-40B4-BE49-F238E27FC236}">
                <a16:creationId xmlns:a16="http://schemas.microsoft.com/office/drawing/2014/main" id="{657D5028-61B2-40EA-9F03-137DB4670757}"/>
              </a:ext>
            </a:extLst>
          </p:cNvPr>
          <p:cNvSpPr txBox="1">
            <a:spLocks noGrp="1"/>
          </p:cNvSpPr>
          <p:nvPr>
            <p:ph type="body" idx="1"/>
          </p:nvPr>
        </p:nvSpPr>
        <p:spPr>
          <a:xfrm>
            <a:off x="457200" y="1604515"/>
            <a:ext cx="8229243" cy="4110118"/>
          </a:xfrm>
          <a:prstGeom prst="rect">
            <a:avLst/>
          </a:prstGeom>
          <a:noFill/>
          <a:ln>
            <a:noFill/>
          </a:ln>
        </p:spPr>
        <p:txBody>
          <a:bodyPr vert="horz" wrap="square" lIns="0" tIns="0" rIns="0" bIns="0" anchor="t" anchorCtr="0" compatLnSpc="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E10B6B-78A9-4C4F-8B67-E568808DE80C}"/>
              </a:ext>
            </a:extLst>
          </p:cNvPr>
          <p:cNvSpPr txBox="1">
            <a:spLocks noGrp="1"/>
          </p:cNvSpPr>
          <p:nvPr>
            <p:ph type="dt" sz="half" idx="2"/>
          </p:nvPr>
        </p:nvSpPr>
        <p:spPr>
          <a:xfrm>
            <a:off x="457200" y="6051599"/>
            <a:ext cx="2130122" cy="473037"/>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en-US" sz="2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en-US"/>
          </a:p>
        </p:txBody>
      </p:sp>
      <p:sp>
        <p:nvSpPr>
          <p:cNvPr id="5" name="Footer Placeholder 4">
            <a:extLst>
              <a:ext uri="{FF2B5EF4-FFF2-40B4-BE49-F238E27FC236}">
                <a16:creationId xmlns:a16="http://schemas.microsoft.com/office/drawing/2014/main" id="{B90A4AA4-59D1-4029-8060-D319D12322DB}"/>
              </a:ext>
            </a:extLst>
          </p:cNvPr>
          <p:cNvSpPr txBox="1">
            <a:spLocks noGrp="1"/>
          </p:cNvSpPr>
          <p:nvPr>
            <p:ph type="ftr" sz="quarter" idx="3"/>
          </p:nvPr>
        </p:nvSpPr>
        <p:spPr>
          <a:xfrm>
            <a:off x="3126964" y="6051599"/>
            <a:ext cx="2898364" cy="473037"/>
          </a:xfrm>
          <a:prstGeom prst="rect">
            <a:avLst/>
          </a:prstGeom>
          <a:noFill/>
          <a:ln>
            <a:noFill/>
          </a:ln>
        </p:spPr>
        <p:txBody>
          <a:bodyPr vert="horz" wrap="square" lIns="0" tIns="0" rIns="0" bIns="0" anchor="t" anchorCtr="1" compatLnSpc="1">
            <a:noAutofit/>
          </a:bodyPr>
          <a:lstStyle>
            <a:lvl1pPr marL="0" marR="0" lvl="0" indent="0" algn="l" defTabSz="914400" rtl="0" fontAlgn="auto" hangingPunct="0">
              <a:lnSpc>
                <a:spcPct val="100000"/>
              </a:lnSpc>
              <a:spcBef>
                <a:spcPts val="0"/>
              </a:spcBef>
              <a:spcAft>
                <a:spcPts val="0"/>
              </a:spcAft>
              <a:buNone/>
              <a:tabLst/>
              <a:defRPr lang="en-US" sz="2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en-US"/>
          </a:p>
        </p:txBody>
      </p:sp>
      <p:sp>
        <p:nvSpPr>
          <p:cNvPr id="6" name="Slide Number Placeholder 5">
            <a:extLst>
              <a:ext uri="{FF2B5EF4-FFF2-40B4-BE49-F238E27FC236}">
                <a16:creationId xmlns:a16="http://schemas.microsoft.com/office/drawing/2014/main" id="{C20415A9-ED48-47AC-ACF8-3605BB1B58B7}"/>
              </a:ext>
            </a:extLst>
          </p:cNvPr>
          <p:cNvSpPr txBox="1">
            <a:spLocks noGrp="1"/>
          </p:cNvSpPr>
          <p:nvPr>
            <p:ph type="sldNum" sz="quarter" idx="4"/>
          </p:nvPr>
        </p:nvSpPr>
        <p:spPr>
          <a:xfrm>
            <a:off x="6555964" y="6051599"/>
            <a:ext cx="2130122" cy="473037"/>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Times New Roman" pitchFamily="18"/>
                <a:ea typeface="Lucida Sans Unicode" pitchFamily="2"/>
                <a:cs typeface="Tahoma" pitchFamily="2"/>
              </a:defRPr>
            </a:lvl1pPr>
          </a:lstStyle>
          <a:p>
            <a:pPr lvl="0"/>
            <a:fld id="{0414C7B0-489A-40A7-AE80-55457221D7E4}" type="slidenum">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marL="0" marR="0" lvl="0" indent="0" algn="ctr" defTabSz="914400" rtl="0" fontAlgn="auto" hangingPunct="0">
        <a:lnSpc>
          <a:spcPct val="100000"/>
        </a:lnSpc>
        <a:spcBef>
          <a:spcPts val="0"/>
        </a:spcBef>
        <a:spcAft>
          <a:spcPts val="0"/>
        </a:spcAft>
        <a:buNone/>
        <a:tabLst/>
        <a:defRPr lang="en-US" sz="4400" b="0" i="0" u="none" strike="noStrike" kern="1200" cap="none" spc="0" baseline="0">
          <a:solidFill>
            <a:srgbClr val="000000"/>
          </a:solidFill>
          <a:uFillTx/>
          <a:latin typeface="Arial" pitchFamily="18"/>
          <a:ea typeface="Microsoft YaHei" pitchFamily="2"/>
          <a:cs typeface="Arial" pitchFamily="2"/>
        </a:defRPr>
      </a:lvl1pPr>
    </p:titleStyle>
    <p:bodyStyle>
      <a:lvl1pPr marL="0" marR="0" lvl="0" indent="0" defTabSz="914400" rtl="0" fontAlgn="auto" hangingPunct="0">
        <a:lnSpc>
          <a:spcPct val="100000"/>
        </a:lnSpc>
        <a:spcBef>
          <a:spcPts val="0"/>
        </a:spcBef>
        <a:spcAft>
          <a:spcPts val="1285"/>
        </a:spcAft>
        <a:buNone/>
        <a:tabLst/>
        <a:defRPr lang="en-US" sz="2910" b="0" i="0" u="none" strike="noStrike" kern="0" cap="none" spc="0" baseline="0">
          <a:solidFill>
            <a:srgbClr val="000000"/>
          </a:solidFill>
          <a:uFillTx/>
          <a:latin typeface="Thorndale" pitchFamily="18"/>
          <a:ea typeface="Microsoft YaHei" pitchFamily="2"/>
          <a:cs typeface="Tahoma" pitchFamily="2"/>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pitchFamily="18"/>
          <a:ea typeface="Microsoft YaHei" pitchFamily="2"/>
          <a:cs typeface="Arial" pitchFamily="2"/>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pitchFamily="18"/>
          <a:ea typeface="Microsoft YaHei" pitchFamily="2"/>
          <a:cs typeface="Arial" pitchFamily="2"/>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pitchFamily="18"/>
          <a:ea typeface="Microsoft YaHei" pitchFamily="2"/>
          <a:cs typeface="Arial" pitchFamily="2"/>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pitchFamily="18"/>
          <a:ea typeface="Microsoft YaHei" pitchFamily="2"/>
          <a:cs typeface="Arial" pitchFamily="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image" Target="../media/image52.jpg"/><Relationship Id="rId5" Type="http://schemas.openxmlformats.org/officeDocument/2006/relationships/image" Target="../media/image51.png"/><Relationship Id="rId4" Type="http://schemas.openxmlformats.org/officeDocument/2006/relationships/image" Target="../media/image50.jp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9.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6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name="page1">
    <p:bg>
      <p:bgPr>
        <a:solidFill>
          <a:srgbClr val="FFFFFF"/>
        </a:solidFill>
        <a:effectLst/>
      </p:bgPr>
    </p:bg>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9E78C635-EC8D-45FC-A30A-969739102875}"/>
              </a:ext>
            </a:extLst>
          </p:cNvPr>
          <p:cNvSpPr txBox="1"/>
          <p:nvPr/>
        </p:nvSpPr>
        <p:spPr>
          <a:xfrm>
            <a:off x="2027160" y="4023360"/>
            <a:ext cx="2727719" cy="887306"/>
          </a:xfrm>
          <a:prstGeom prst="rect">
            <a:avLst/>
          </a:prstGeom>
          <a:noFill/>
          <a:ln cap="flat">
            <a:noFill/>
          </a:ln>
        </p:spPr>
        <p:txBody>
          <a:bodyPr vert="horz" wrap="square" lIns="90004" tIns="46798" rIns="90004" bIns="46798" anchor="t" anchorCtr="1" compatLnSpc="0">
            <a:noAutofit/>
          </a:bodyPr>
          <a:lstStyle/>
          <a:p>
            <a:pPr marL="0" marR="0" lvl="0" indent="0" algn="l" defTabSz="914400" rtl="0" fontAlgn="auto" hangingPunct="0">
              <a:lnSpc>
                <a:spcPct val="100000"/>
              </a:lnSpc>
              <a:spcBef>
                <a:spcPts val="175"/>
              </a:spcBef>
              <a:spcAft>
                <a:spcPts val="0"/>
              </a:spcAft>
              <a:buNone/>
              <a:tabLst/>
              <a:defRPr sz="1800" b="0" i="0" u="none" strike="noStrike" kern="0" cap="none" spc="0" baseline="0">
                <a:solidFill>
                  <a:srgbClr val="000000"/>
                </a:solidFill>
                <a:uFillTx/>
              </a:defRPr>
            </a:pPr>
            <a:r>
              <a:rPr lang="en-AU" sz="1500" b="0" i="0" u="none" strike="noStrike" kern="1200" cap="none" spc="0" baseline="0">
                <a:solidFill>
                  <a:srgbClr val="000000"/>
                </a:solidFill>
                <a:uFillTx/>
                <a:latin typeface="Thorndale" pitchFamily="18"/>
                <a:ea typeface="Andale Sans UI" pitchFamily="2"/>
                <a:cs typeface="Tahoma" pitchFamily="2"/>
              </a:rPr>
              <a:t>An immersive Adventure, Puzzle Game.</a:t>
            </a:r>
          </a:p>
          <a:p>
            <a:pPr marL="0" marR="0" lvl="0" indent="0" algn="ctr" defTabSz="914400" rtl="0" fontAlgn="auto" hangingPunct="0">
              <a:lnSpc>
                <a:spcPct val="100000"/>
              </a:lnSpc>
              <a:spcBef>
                <a:spcPts val="175"/>
              </a:spcBef>
              <a:spcAft>
                <a:spcPts val="0"/>
              </a:spcAft>
              <a:buNone/>
              <a:tabLst/>
              <a:defRPr sz="1800" b="0" i="0" u="none" strike="noStrike" kern="0" cap="none" spc="0" baseline="0">
                <a:solidFill>
                  <a:srgbClr val="000000"/>
                </a:solidFill>
                <a:uFillTx/>
              </a:defRPr>
            </a:pPr>
            <a:endParaRPr lang="en-AU" sz="1500" b="0" i="0" u="none" strike="noStrike" kern="1200" cap="none" spc="0" baseline="0">
              <a:solidFill>
                <a:srgbClr val="000000"/>
              </a:solidFill>
              <a:uFillTx/>
              <a:latin typeface="Thorndale" pitchFamily="18"/>
              <a:ea typeface="Andale Sans UI" pitchFamily="2"/>
              <a:cs typeface="Tahoma" pitchFamily="2"/>
            </a:endParaRPr>
          </a:p>
        </p:txBody>
      </p:sp>
      <p:pic>
        <p:nvPicPr>
          <p:cNvPr id="3" name="Picture 2">
            <a:extLst>
              <a:ext uri="{FF2B5EF4-FFF2-40B4-BE49-F238E27FC236}">
                <a16:creationId xmlns:a16="http://schemas.microsoft.com/office/drawing/2014/main" id="{822AF394-83E5-40DE-A412-559620BAF8B4}"/>
              </a:ext>
            </a:extLst>
          </p:cNvPr>
          <p:cNvPicPr>
            <a:picLocks noChangeAspect="1"/>
          </p:cNvPicPr>
          <p:nvPr/>
        </p:nvPicPr>
        <p:blipFill>
          <a:blip r:embed="rId3">
            <a:lum/>
            <a:alphaModFix/>
          </a:blip>
          <a:srcRect/>
          <a:stretch>
            <a:fillRect/>
          </a:stretch>
        </p:blipFill>
        <p:spPr>
          <a:xfrm>
            <a:off x="1069009" y="2513708"/>
            <a:ext cx="8475134" cy="4793915"/>
          </a:xfrm>
          <a:prstGeom prst="rect">
            <a:avLst/>
          </a:prstGeom>
          <a:noFill/>
          <a:ln cap="flat">
            <a:noFill/>
          </a:ln>
        </p:spPr>
      </p:pic>
      <p:pic>
        <p:nvPicPr>
          <p:cNvPr id="4" name="Picture 3">
            <a:extLst>
              <a:ext uri="{FF2B5EF4-FFF2-40B4-BE49-F238E27FC236}">
                <a16:creationId xmlns:a16="http://schemas.microsoft.com/office/drawing/2014/main" id="{F63770B3-F1AE-42F7-8C9C-BE5B6737B7E5}"/>
              </a:ext>
            </a:extLst>
          </p:cNvPr>
          <p:cNvPicPr>
            <a:picLocks noChangeAspect="1"/>
          </p:cNvPicPr>
          <p:nvPr/>
        </p:nvPicPr>
        <p:blipFill>
          <a:blip r:embed="rId4">
            <a:lum/>
            <a:alphaModFix/>
          </a:blip>
          <a:srcRect/>
          <a:stretch>
            <a:fillRect/>
          </a:stretch>
        </p:blipFill>
        <p:spPr>
          <a:xfrm>
            <a:off x="7680960" y="457200"/>
            <a:ext cx="1005840" cy="1097280"/>
          </a:xfrm>
          <a:prstGeom prst="rect">
            <a:avLst/>
          </a:prstGeom>
          <a:noFill/>
          <a:ln cap="flat">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19064D70-ED8E-483D-9E95-E13276D16B44}"/>
              </a:ext>
            </a:extLst>
          </p:cNvPr>
          <p:cNvSpPr/>
          <p:nvPr/>
        </p:nvSpPr>
        <p:spPr>
          <a:xfrm>
            <a:off x="1463040" y="-1078"/>
            <a:ext cx="5760720" cy="59651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500" b="1" i="0" u="none" strike="noStrike" kern="1200" cap="none" spc="0" baseline="0">
                <a:solidFill>
                  <a:srgbClr val="000000"/>
                </a:solidFill>
                <a:uFillTx/>
                <a:latin typeface="Arial" pitchFamily="18"/>
                <a:ea typeface="Arial" pitchFamily="2"/>
                <a:cs typeface="Arial" pitchFamily="2"/>
              </a:rPr>
              <a:t>Few of the creatures that you Might bump into along the way</a:t>
            </a:r>
          </a:p>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Arial" pitchFamily="2"/>
              <a:cs typeface="Arial" pitchFamily="2"/>
            </a:endParaRPr>
          </a:p>
        </p:txBody>
      </p:sp>
      <p:sp>
        <p:nvSpPr>
          <p:cNvPr id="3" name="Freeform: Shape 2">
            <a:extLst>
              <a:ext uri="{FF2B5EF4-FFF2-40B4-BE49-F238E27FC236}">
                <a16:creationId xmlns:a16="http://schemas.microsoft.com/office/drawing/2014/main" id="{0124ECA5-50D6-44AF-910F-4602016D80D2}"/>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pic>
        <p:nvPicPr>
          <p:cNvPr id="4" name="Picture 3">
            <a:extLst>
              <a:ext uri="{FF2B5EF4-FFF2-40B4-BE49-F238E27FC236}">
                <a16:creationId xmlns:a16="http://schemas.microsoft.com/office/drawing/2014/main" id="{F91EC718-C727-4563-BAF6-7B5A2F50C18F}"/>
              </a:ext>
            </a:extLst>
          </p:cNvPr>
          <p:cNvPicPr>
            <a:picLocks noChangeAspect="1"/>
          </p:cNvPicPr>
          <p:nvPr/>
        </p:nvPicPr>
        <p:blipFill>
          <a:blip r:embed="rId3">
            <a:lum/>
            <a:alphaModFix/>
          </a:blip>
          <a:srcRect/>
          <a:stretch>
            <a:fillRect/>
          </a:stretch>
        </p:blipFill>
        <p:spPr>
          <a:xfrm>
            <a:off x="4758839" y="1188720"/>
            <a:ext cx="1733400" cy="1723680"/>
          </a:xfrm>
          <a:prstGeom prst="rect">
            <a:avLst/>
          </a:prstGeom>
          <a:noFill/>
          <a:ln cap="flat">
            <a:noFill/>
          </a:ln>
        </p:spPr>
      </p:pic>
      <p:pic>
        <p:nvPicPr>
          <p:cNvPr id="5" name="Picture 4">
            <a:extLst>
              <a:ext uri="{FF2B5EF4-FFF2-40B4-BE49-F238E27FC236}">
                <a16:creationId xmlns:a16="http://schemas.microsoft.com/office/drawing/2014/main" id="{5F5011C5-AF65-4F6F-9EBF-3517BCE6D389}"/>
              </a:ext>
            </a:extLst>
          </p:cNvPr>
          <p:cNvPicPr>
            <a:picLocks noChangeAspect="1"/>
          </p:cNvPicPr>
          <p:nvPr/>
        </p:nvPicPr>
        <p:blipFill>
          <a:blip r:embed="rId4">
            <a:lum/>
            <a:alphaModFix/>
          </a:blip>
          <a:srcRect/>
          <a:stretch>
            <a:fillRect/>
          </a:stretch>
        </p:blipFill>
        <p:spPr>
          <a:xfrm>
            <a:off x="822960" y="640080"/>
            <a:ext cx="1371600" cy="1828800"/>
          </a:xfrm>
          <a:prstGeom prst="rect">
            <a:avLst/>
          </a:prstGeom>
          <a:noFill/>
          <a:ln cap="flat">
            <a:noFill/>
          </a:ln>
        </p:spPr>
      </p:pic>
      <p:pic>
        <p:nvPicPr>
          <p:cNvPr id="6" name="Picture 5">
            <a:extLst>
              <a:ext uri="{FF2B5EF4-FFF2-40B4-BE49-F238E27FC236}">
                <a16:creationId xmlns:a16="http://schemas.microsoft.com/office/drawing/2014/main" id="{51DC61F3-F7D4-4347-AC8F-ED5DCC72A9E3}"/>
              </a:ext>
            </a:extLst>
          </p:cNvPr>
          <p:cNvPicPr>
            <a:picLocks noChangeAspect="1"/>
          </p:cNvPicPr>
          <p:nvPr/>
        </p:nvPicPr>
        <p:blipFill>
          <a:blip r:embed="rId5">
            <a:lum/>
            <a:alphaModFix/>
          </a:blip>
          <a:srcRect/>
          <a:stretch>
            <a:fillRect/>
          </a:stretch>
        </p:blipFill>
        <p:spPr>
          <a:xfrm>
            <a:off x="274320" y="2194560"/>
            <a:ext cx="2103120" cy="2103120"/>
          </a:xfrm>
          <a:prstGeom prst="rect">
            <a:avLst/>
          </a:prstGeom>
          <a:noFill/>
          <a:ln cap="flat">
            <a:noFill/>
          </a:ln>
        </p:spPr>
      </p:pic>
      <p:pic>
        <p:nvPicPr>
          <p:cNvPr id="7" name="Picture 6">
            <a:extLst>
              <a:ext uri="{FF2B5EF4-FFF2-40B4-BE49-F238E27FC236}">
                <a16:creationId xmlns:a16="http://schemas.microsoft.com/office/drawing/2014/main" id="{E6B5558B-E355-4873-99C5-DC2D898212D5}"/>
              </a:ext>
            </a:extLst>
          </p:cNvPr>
          <p:cNvPicPr>
            <a:picLocks noChangeAspect="1"/>
          </p:cNvPicPr>
          <p:nvPr/>
        </p:nvPicPr>
        <p:blipFill>
          <a:blip r:embed="rId6">
            <a:lum/>
            <a:alphaModFix/>
          </a:blip>
          <a:srcRect/>
          <a:stretch>
            <a:fillRect/>
          </a:stretch>
        </p:blipFill>
        <p:spPr>
          <a:xfrm>
            <a:off x="2286000" y="548640"/>
            <a:ext cx="2286000" cy="1463040"/>
          </a:xfrm>
          <a:prstGeom prst="rect">
            <a:avLst/>
          </a:prstGeom>
          <a:noFill/>
          <a:ln cap="flat">
            <a:noFill/>
          </a:ln>
        </p:spPr>
      </p:pic>
      <p:pic>
        <p:nvPicPr>
          <p:cNvPr id="8" name="Picture 7">
            <a:extLst>
              <a:ext uri="{FF2B5EF4-FFF2-40B4-BE49-F238E27FC236}">
                <a16:creationId xmlns:a16="http://schemas.microsoft.com/office/drawing/2014/main" id="{8FCC5E5B-2969-4137-A66C-32A53F29B755}"/>
              </a:ext>
            </a:extLst>
          </p:cNvPr>
          <p:cNvPicPr>
            <a:picLocks noChangeAspect="1"/>
          </p:cNvPicPr>
          <p:nvPr/>
        </p:nvPicPr>
        <p:blipFill>
          <a:blip r:embed="rId7">
            <a:lum/>
            <a:alphaModFix/>
          </a:blip>
          <a:srcRect/>
          <a:stretch>
            <a:fillRect/>
          </a:stretch>
        </p:blipFill>
        <p:spPr>
          <a:xfrm>
            <a:off x="2269796" y="2011680"/>
            <a:ext cx="1845003" cy="2009878"/>
          </a:xfrm>
          <a:prstGeom prst="rect">
            <a:avLst/>
          </a:prstGeom>
          <a:noFill/>
          <a:ln cap="flat">
            <a:noFill/>
          </a:ln>
        </p:spPr>
      </p:pic>
      <p:pic>
        <p:nvPicPr>
          <p:cNvPr id="9" name="Picture 8">
            <a:extLst>
              <a:ext uri="{FF2B5EF4-FFF2-40B4-BE49-F238E27FC236}">
                <a16:creationId xmlns:a16="http://schemas.microsoft.com/office/drawing/2014/main" id="{12822A01-48B4-4702-8804-C63A7500B60C}"/>
              </a:ext>
            </a:extLst>
          </p:cNvPr>
          <p:cNvPicPr>
            <a:picLocks noChangeAspect="1"/>
          </p:cNvPicPr>
          <p:nvPr/>
        </p:nvPicPr>
        <p:blipFill>
          <a:blip r:embed="rId8">
            <a:lum/>
            <a:alphaModFix/>
          </a:blip>
          <a:srcRect/>
          <a:stretch>
            <a:fillRect/>
          </a:stretch>
        </p:blipFill>
        <p:spPr>
          <a:xfrm>
            <a:off x="4673516" y="2834640"/>
            <a:ext cx="2367363" cy="1888199"/>
          </a:xfrm>
          <a:prstGeom prst="rect">
            <a:avLst/>
          </a:prstGeom>
          <a:noFill/>
          <a:ln cap="flat">
            <a:noFill/>
          </a:ln>
        </p:spPr>
      </p:pic>
      <p:pic>
        <p:nvPicPr>
          <p:cNvPr id="10" name="Picture 9">
            <a:extLst>
              <a:ext uri="{FF2B5EF4-FFF2-40B4-BE49-F238E27FC236}">
                <a16:creationId xmlns:a16="http://schemas.microsoft.com/office/drawing/2014/main" id="{906C12AD-6E79-4E19-A462-037E5A8C6D8D}"/>
              </a:ext>
            </a:extLst>
          </p:cNvPr>
          <p:cNvPicPr>
            <a:picLocks noChangeAspect="1"/>
          </p:cNvPicPr>
          <p:nvPr/>
        </p:nvPicPr>
        <p:blipFill>
          <a:blip r:embed="rId9">
            <a:lum/>
            <a:alphaModFix/>
          </a:blip>
          <a:srcRect/>
          <a:stretch>
            <a:fillRect/>
          </a:stretch>
        </p:blipFill>
        <p:spPr>
          <a:xfrm>
            <a:off x="3558241" y="3903116"/>
            <a:ext cx="1562398" cy="2314803"/>
          </a:xfrm>
          <a:prstGeom prst="rect">
            <a:avLst/>
          </a:prstGeom>
          <a:noFill/>
          <a:ln cap="flat">
            <a:noFill/>
          </a:ln>
        </p:spPr>
      </p:pic>
      <p:pic>
        <p:nvPicPr>
          <p:cNvPr id="11" name="Picture 10">
            <a:extLst>
              <a:ext uri="{FF2B5EF4-FFF2-40B4-BE49-F238E27FC236}">
                <a16:creationId xmlns:a16="http://schemas.microsoft.com/office/drawing/2014/main" id="{D9C40F01-9204-47A7-8928-C6A3A2A830BF}"/>
              </a:ext>
            </a:extLst>
          </p:cNvPr>
          <p:cNvPicPr>
            <a:picLocks noChangeAspect="1"/>
          </p:cNvPicPr>
          <p:nvPr/>
        </p:nvPicPr>
        <p:blipFill>
          <a:blip r:embed="rId10">
            <a:lum/>
            <a:alphaModFix/>
          </a:blip>
          <a:srcRect/>
          <a:stretch>
            <a:fillRect/>
          </a:stretch>
        </p:blipFill>
        <p:spPr>
          <a:xfrm>
            <a:off x="1005840" y="3994556"/>
            <a:ext cx="1724402" cy="2314803"/>
          </a:xfrm>
          <a:prstGeom prst="rect">
            <a:avLst/>
          </a:prstGeom>
          <a:noFill/>
          <a:ln cap="flat">
            <a:noFill/>
          </a:ln>
        </p:spPr>
      </p:pic>
      <p:pic>
        <p:nvPicPr>
          <p:cNvPr id="12" name="Picture 11">
            <a:extLst>
              <a:ext uri="{FF2B5EF4-FFF2-40B4-BE49-F238E27FC236}">
                <a16:creationId xmlns:a16="http://schemas.microsoft.com/office/drawing/2014/main" id="{20639357-E995-4ABE-BAA3-F76B447F5965}"/>
              </a:ext>
            </a:extLst>
          </p:cNvPr>
          <p:cNvPicPr>
            <a:picLocks noChangeAspect="1"/>
          </p:cNvPicPr>
          <p:nvPr/>
        </p:nvPicPr>
        <p:blipFill>
          <a:blip r:embed="rId11">
            <a:lum/>
            <a:alphaModFix/>
          </a:blip>
          <a:srcRect/>
          <a:stretch>
            <a:fillRect/>
          </a:stretch>
        </p:blipFill>
        <p:spPr>
          <a:xfrm>
            <a:off x="7132320" y="274320"/>
            <a:ext cx="1463040" cy="2468880"/>
          </a:xfrm>
          <a:prstGeom prst="rect">
            <a:avLst/>
          </a:prstGeom>
          <a:noFill/>
          <a:ln cap="flat">
            <a:noFill/>
          </a:ln>
        </p:spPr>
      </p:pic>
      <p:pic>
        <p:nvPicPr>
          <p:cNvPr id="13" name="Picture 12">
            <a:extLst>
              <a:ext uri="{FF2B5EF4-FFF2-40B4-BE49-F238E27FC236}">
                <a16:creationId xmlns:a16="http://schemas.microsoft.com/office/drawing/2014/main" id="{F7035F8A-4569-4465-8FF8-E647073EE5FC}"/>
              </a:ext>
            </a:extLst>
          </p:cNvPr>
          <p:cNvPicPr>
            <a:picLocks noChangeAspect="1"/>
          </p:cNvPicPr>
          <p:nvPr/>
        </p:nvPicPr>
        <p:blipFill>
          <a:blip r:embed="rId12">
            <a:lum/>
            <a:alphaModFix/>
          </a:blip>
          <a:srcRect/>
          <a:stretch>
            <a:fillRect/>
          </a:stretch>
        </p:blipFill>
        <p:spPr>
          <a:xfrm>
            <a:off x="6583680" y="4206240"/>
            <a:ext cx="2162162" cy="2467078"/>
          </a:xfrm>
          <a:prstGeom prst="rect">
            <a:avLst/>
          </a:prstGeom>
          <a:noFill/>
          <a:ln cap="flat">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Freeform: Shape 2">
            <a:extLst>
              <a:ext uri="{FF2B5EF4-FFF2-40B4-BE49-F238E27FC236}">
                <a16:creationId xmlns:a16="http://schemas.microsoft.com/office/drawing/2014/main" id="{C458288C-C090-4756-9605-D2CB9BD595BE}"/>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TextBox 2">
            <a:extLst>
              <a:ext uri="{FF2B5EF4-FFF2-40B4-BE49-F238E27FC236}">
                <a16:creationId xmlns:a16="http://schemas.microsoft.com/office/drawing/2014/main" id="{B9E35BE7-CB74-4C9E-AEFC-BEA7F97405E0}"/>
              </a:ext>
            </a:extLst>
          </p:cNvPr>
          <p:cNvSpPr txBox="1"/>
          <p:nvPr/>
        </p:nvSpPr>
        <p:spPr>
          <a:xfrm>
            <a:off x="342003" y="-91440"/>
            <a:ext cx="8436236" cy="6685919"/>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pitchFamily="18"/>
              <a:ea typeface="Microsoft YaHei" pitchFamily="2"/>
              <a:cs typeface="Arial" pitchFamily="2"/>
            </a:endParaRP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pitchFamily="34"/>
                <a:ea typeface="Microsoft YaHei" pitchFamily="2"/>
                <a:cs typeface="Arial" pitchFamily="34"/>
              </a:rPr>
              <a:t>THE CONTINENT SARLONA  </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Arial" pitchFamily="18"/>
                <a:ea typeface="Microsoft YaHei" pitchFamily="2"/>
                <a:cs typeface="Arial" pitchFamily="2"/>
              </a:rPr>
              <a:t>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Arial" pitchFamily="18"/>
                <a:ea typeface="Microsoft YaHei" pitchFamily="2"/>
                <a:cs typeface="Arial" pitchFamily="2"/>
              </a:rPr>
              <a:t> </a:t>
            </a:r>
          </a:p>
        </p:txBody>
      </p:sp>
      <p:pic>
        <p:nvPicPr>
          <p:cNvPr id="4" name="Picture 3">
            <a:extLst>
              <a:ext uri="{FF2B5EF4-FFF2-40B4-BE49-F238E27FC236}">
                <a16:creationId xmlns:a16="http://schemas.microsoft.com/office/drawing/2014/main" id="{9276475B-8594-493F-88C6-E3CC1B3A3802}"/>
              </a:ext>
            </a:extLst>
          </p:cNvPr>
          <p:cNvPicPr>
            <a:picLocks noChangeAspect="1"/>
          </p:cNvPicPr>
          <p:nvPr/>
        </p:nvPicPr>
        <p:blipFill>
          <a:blip r:embed="rId3">
            <a:lum/>
            <a:alphaModFix/>
          </a:blip>
          <a:srcRect/>
          <a:stretch>
            <a:fillRect/>
          </a:stretch>
        </p:blipFill>
        <p:spPr>
          <a:xfrm>
            <a:off x="820299" y="932752"/>
            <a:ext cx="7479206" cy="5301718"/>
          </a:xfrm>
          <a:prstGeom prst="rect">
            <a:avLst/>
          </a:prstGeom>
          <a:noFill/>
          <a:ln cap="flat">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Freeform: Shape 2">
            <a:extLst>
              <a:ext uri="{FF2B5EF4-FFF2-40B4-BE49-F238E27FC236}">
                <a16:creationId xmlns:a16="http://schemas.microsoft.com/office/drawing/2014/main" id="{C5E1BF08-5C9F-44E4-A34A-DB7EB6B5BDA9}"/>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TextBox 2">
            <a:extLst>
              <a:ext uri="{FF2B5EF4-FFF2-40B4-BE49-F238E27FC236}">
                <a16:creationId xmlns:a16="http://schemas.microsoft.com/office/drawing/2014/main" id="{ADB14A56-5CD1-4E7B-8E6A-40688CCA77C8}"/>
              </a:ext>
            </a:extLst>
          </p:cNvPr>
          <p:cNvSpPr txBox="1"/>
          <p:nvPr/>
        </p:nvSpPr>
        <p:spPr>
          <a:xfrm>
            <a:off x="342003" y="330116"/>
            <a:ext cx="8436236" cy="6264362"/>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Arial" pitchFamily="34"/>
                <a:ea typeface="Microsoft YaHei" pitchFamily="2"/>
                <a:cs typeface="Arial" pitchFamily="34"/>
              </a:rPr>
              <a:t>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GB" sz="1500" b="0" i="0" u="none" strike="noStrike" kern="1200" cap="none" spc="0" baseline="0">
              <a:solidFill>
                <a:srgbClr val="000000"/>
              </a:solidFill>
              <a:uFillTx/>
              <a:latin typeface="Arial" pitchFamily="34"/>
              <a:ea typeface="Thorndale" pitchFamily="18"/>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pitchFamily="18"/>
                <a:ea typeface="Microsoft YaHei" pitchFamily="2"/>
                <a:cs typeface="Arial" pitchFamily="2"/>
              </a:rPr>
              <a:t>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Arial" pitchFamily="18"/>
                <a:ea typeface="Microsoft YaHei" pitchFamily="2"/>
                <a:cs typeface="Arial" pitchFamily="2"/>
              </a:rPr>
              <a:t> </a:t>
            </a:r>
          </a:p>
        </p:txBody>
      </p:sp>
      <p:pic>
        <p:nvPicPr>
          <p:cNvPr id="4" name="Picture 3">
            <a:extLst>
              <a:ext uri="{FF2B5EF4-FFF2-40B4-BE49-F238E27FC236}">
                <a16:creationId xmlns:a16="http://schemas.microsoft.com/office/drawing/2014/main" id="{C76422F4-CE6B-494B-9C59-A6E7172F980D}"/>
              </a:ext>
            </a:extLst>
          </p:cNvPr>
          <p:cNvPicPr>
            <a:picLocks noChangeAspect="1"/>
          </p:cNvPicPr>
          <p:nvPr/>
        </p:nvPicPr>
        <p:blipFill>
          <a:blip r:embed="rId3">
            <a:lum/>
            <a:alphaModFix/>
          </a:blip>
          <a:srcRect/>
          <a:stretch>
            <a:fillRect/>
          </a:stretch>
        </p:blipFill>
        <p:spPr>
          <a:xfrm>
            <a:off x="4023360" y="2103120"/>
            <a:ext cx="3200400" cy="1920240"/>
          </a:xfrm>
          <a:prstGeom prst="rect">
            <a:avLst/>
          </a:prstGeom>
          <a:noFill/>
          <a:ln cap="flat">
            <a:noFill/>
          </a:ln>
        </p:spPr>
      </p:pic>
      <p:pic>
        <p:nvPicPr>
          <p:cNvPr id="5" name="Picture 4">
            <a:extLst>
              <a:ext uri="{FF2B5EF4-FFF2-40B4-BE49-F238E27FC236}">
                <a16:creationId xmlns:a16="http://schemas.microsoft.com/office/drawing/2014/main" id="{1440F309-2BE6-46E4-9B3B-8FBDFBC2B43B}"/>
              </a:ext>
            </a:extLst>
          </p:cNvPr>
          <p:cNvPicPr>
            <a:picLocks noChangeAspect="1"/>
          </p:cNvPicPr>
          <p:nvPr/>
        </p:nvPicPr>
        <p:blipFill>
          <a:blip r:embed="rId4">
            <a:lum/>
            <a:alphaModFix/>
          </a:blip>
          <a:srcRect/>
          <a:stretch>
            <a:fillRect/>
          </a:stretch>
        </p:blipFill>
        <p:spPr>
          <a:xfrm>
            <a:off x="822960" y="822960"/>
            <a:ext cx="3392277" cy="1127162"/>
          </a:xfrm>
          <a:prstGeom prst="rect">
            <a:avLst/>
          </a:prstGeom>
          <a:noFill/>
          <a:ln cap="flat">
            <a:noFill/>
          </a:ln>
        </p:spPr>
      </p:pic>
      <p:pic>
        <p:nvPicPr>
          <p:cNvPr id="6" name="Picture 5">
            <a:extLst>
              <a:ext uri="{FF2B5EF4-FFF2-40B4-BE49-F238E27FC236}">
                <a16:creationId xmlns:a16="http://schemas.microsoft.com/office/drawing/2014/main" id="{F2848EE5-446F-425E-AA84-E27296A01E95}"/>
              </a:ext>
            </a:extLst>
          </p:cNvPr>
          <p:cNvPicPr>
            <a:picLocks noChangeAspect="1"/>
          </p:cNvPicPr>
          <p:nvPr/>
        </p:nvPicPr>
        <p:blipFill>
          <a:blip r:embed="rId5">
            <a:lum/>
            <a:alphaModFix/>
          </a:blip>
          <a:srcRect/>
          <a:stretch>
            <a:fillRect/>
          </a:stretch>
        </p:blipFill>
        <p:spPr>
          <a:xfrm>
            <a:off x="548640" y="2194560"/>
            <a:ext cx="2926080" cy="2103120"/>
          </a:xfrm>
          <a:prstGeom prst="rect">
            <a:avLst/>
          </a:prstGeom>
          <a:noFill/>
          <a:ln cap="flat">
            <a:noFill/>
          </a:ln>
        </p:spPr>
      </p:pic>
      <p:pic>
        <p:nvPicPr>
          <p:cNvPr id="7" name="Picture 6">
            <a:extLst>
              <a:ext uri="{FF2B5EF4-FFF2-40B4-BE49-F238E27FC236}">
                <a16:creationId xmlns:a16="http://schemas.microsoft.com/office/drawing/2014/main" id="{95A5866B-4AAD-4DFF-87B8-A223FBD9CED0}"/>
              </a:ext>
            </a:extLst>
          </p:cNvPr>
          <p:cNvPicPr>
            <a:picLocks noChangeAspect="1"/>
          </p:cNvPicPr>
          <p:nvPr/>
        </p:nvPicPr>
        <p:blipFill>
          <a:blip r:embed="rId6">
            <a:lum/>
            <a:alphaModFix/>
          </a:blip>
          <a:srcRect/>
          <a:stretch>
            <a:fillRect/>
          </a:stretch>
        </p:blipFill>
        <p:spPr>
          <a:xfrm>
            <a:off x="3657600" y="4121996"/>
            <a:ext cx="2286000" cy="2095914"/>
          </a:xfrm>
          <a:prstGeom prst="rect">
            <a:avLst/>
          </a:prstGeom>
          <a:noFill/>
          <a:ln cap="flat">
            <a:noFill/>
          </a:ln>
        </p:spPr>
      </p:pic>
      <p:pic>
        <p:nvPicPr>
          <p:cNvPr id="8" name="Picture 7">
            <a:extLst>
              <a:ext uri="{FF2B5EF4-FFF2-40B4-BE49-F238E27FC236}">
                <a16:creationId xmlns:a16="http://schemas.microsoft.com/office/drawing/2014/main" id="{DE9C6E7B-8277-44C2-B450-789D143BAA2C}"/>
              </a:ext>
            </a:extLst>
          </p:cNvPr>
          <p:cNvPicPr>
            <a:picLocks noChangeAspect="1"/>
          </p:cNvPicPr>
          <p:nvPr/>
        </p:nvPicPr>
        <p:blipFill>
          <a:blip r:embed="rId7">
            <a:lum/>
            <a:alphaModFix/>
          </a:blip>
          <a:srcRect/>
          <a:stretch>
            <a:fillRect/>
          </a:stretch>
        </p:blipFill>
        <p:spPr>
          <a:xfrm>
            <a:off x="822960" y="4501079"/>
            <a:ext cx="2203557" cy="1808280"/>
          </a:xfrm>
          <a:prstGeom prst="rect">
            <a:avLst/>
          </a:prstGeom>
          <a:noFill/>
          <a:ln cap="flat">
            <a:noFill/>
          </a:ln>
        </p:spPr>
      </p:pic>
      <p:pic>
        <p:nvPicPr>
          <p:cNvPr id="9" name="Picture 8">
            <a:extLst>
              <a:ext uri="{FF2B5EF4-FFF2-40B4-BE49-F238E27FC236}">
                <a16:creationId xmlns:a16="http://schemas.microsoft.com/office/drawing/2014/main" id="{A131805F-8046-4317-BA87-1A2009C2AB94}"/>
              </a:ext>
            </a:extLst>
          </p:cNvPr>
          <p:cNvPicPr>
            <a:picLocks noChangeAspect="1"/>
          </p:cNvPicPr>
          <p:nvPr/>
        </p:nvPicPr>
        <p:blipFill>
          <a:blip r:embed="rId8">
            <a:lum/>
            <a:alphaModFix/>
          </a:blip>
          <a:srcRect/>
          <a:stretch>
            <a:fillRect/>
          </a:stretch>
        </p:blipFill>
        <p:spPr>
          <a:xfrm>
            <a:off x="6065279" y="4206240"/>
            <a:ext cx="2530080" cy="1920240"/>
          </a:xfrm>
          <a:prstGeom prst="rect">
            <a:avLst/>
          </a:prstGeom>
          <a:noFill/>
          <a:ln cap="flat">
            <a:noFill/>
          </a:ln>
        </p:spPr>
      </p:pic>
      <p:pic>
        <p:nvPicPr>
          <p:cNvPr id="10" name="Picture 9">
            <a:extLst>
              <a:ext uri="{FF2B5EF4-FFF2-40B4-BE49-F238E27FC236}">
                <a16:creationId xmlns:a16="http://schemas.microsoft.com/office/drawing/2014/main" id="{ED6DB307-C67B-456A-B8ED-EDE0C7714A66}"/>
              </a:ext>
            </a:extLst>
          </p:cNvPr>
          <p:cNvPicPr>
            <a:picLocks noChangeAspect="1"/>
          </p:cNvPicPr>
          <p:nvPr/>
        </p:nvPicPr>
        <p:blipFill>
          <a:blip r:embed="rId9">
            <a:lum/>
            <a:alphaModFix/>
          </a:blip>
          <a:srcRect/>
          <a:stretch>
            <a:fillRect/>
          </a:stretch>
        </p:blipFill>
        <p:spPr>
          <a:xfrm>
            <a:off x="6035040" y="330116"/>
            <a:ext cx="2771281" cy="1681563"/>
          </a:xfrm>
          <a:prstGeom prst="rect">
            <a:avLst/>
          </a:prstGeom>
          <a:noFill/>
          <a:ln cap="flat">
            <a:noFill/>
          </a:ln>
        </p:spPr>
      </p:pic>
      <p:sp>
        <p:nvSpPr>
          <p:cNvPr id="11" name="Title 10">
            <a:extLst>
              <a:ext uri="{FF2B5EF4-FFF2-40B4-BE49-F238E27FC236}">
                <a16:creationId xmlns:a16="http://schemas.microsoft.com/office/drawing/2014/main" id="{E2469574-005E-42B2-AB40-A1D077EE5972}"/>
              </a:ext>
            </a:extLst>
          </p:cNvPr>
          <p:cNvSpPr txBox="1">
            <a:spLocks noGrp="1"/>
          </p:cNvSpPr>
          <p:nvPr>
            <p:ph type="title" idx="4294967295"/>
          </p:nvPr>
        </p:nvSpPr>
        <p:spPr>
          <a:xfrm>
            <a:off x="91440" y="69476"/>
            <a:ext cx="5852160" cy="260640"/>
          </a:xfrm>
        </p:spPr>
        <p:txBody>
          <a:bodyPr/>
          <a:lstStyle/>
          <a:p>
            <a:pPr lvl="0"/>
            <a:r>
              <a:rPr lang="en-US" sz="1400"/>
              <a:t>Few Sights that you might come across in your Adventures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63FE9715-7E6B-4F46-A5C7-86B944CAEAA1}"/>
              </a:ext>
            </a:extLst>
          </p:cNvPr>
          <p:cNvSpPr/>
          <p:nvPr/>
        </p:nvSpPr>
        <p:spPr>
          <a:xfrm>
            <a:off x="3291840" y="-1801"/>
            <a:ext cx="1737360" cy="59651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500" b="1" i="0" u="none" strike="noStrike" kern="1200" cap="none" spc="0" baseline="0">
                <a:solidFill>
                  <a:srgbClr val="000000"/>
                </a:solidFill>
                <a:uFillTx/>
                <a:latin typeface="Arial" pitchFamily="18"/>
                <a:ea typeface="Arial" pitchFamily="2"/>
                <a:cs typeface="Arial" pitchFamily="2"/>
              </a:rPr>
              <a:t>Caving system</a:t>
            </a:r>
          </a:p>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Arial" pitchFamily="2"/>
              <a:cs typeface="Arial" pitchFamily="2"/>
            </a:endParaRPr>
          </a:p>
        </p:txBody>
      </p:sp>
      <p:sp>
        <p:nvSpPr>
          <p:cNvPr id="3" name="Freeform: Shape 2">
            <a:extLst>
              <a:ext uri="{FF2B5EF4-FFF2-40B4-BE49-F238E27FC236}">
                <a16:creationId xmlns:a16="http://schemas.microsoft.com/office/drawing/2014/main" id="{8A11B1DB-3761-4879-A9A6-515E877192E7}"/>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pic>
        <p:nvPicPr>
          <p:cNvPr id="4" name="Picture 3">
            <a:extLst>
              <a:ext uri="{FF2B5EF4-FFF2-40B4-BE49-F238E27FC236}">
                <a16:creationId xmlns:a16="http://schemas.microsoft.com/office/drawing/2014/main" id="{FCB8D471-952B-4EF0-B4F7-D846AECE6DA0}"/>
              </a:ext>
            </a:extLst>
          </p:cNvPr>
          <p:cNvPicPr>
            <a:picLocks noChangeAspect="1"/>
          </p:cNvPicPr>
          <p:nvPr/>
        </p:nvPicPr>
        <p:blipFill>
          <a:blip r:embed="rId3">
            <a:lum/>
            <a:alphaModFix/>
          </a:blip>
          <a:srcRect/>
          <a:stretch>
            <a:fillRect/>
          </a:stretch>
        </p:blipFill>
        <p:spPr>
          <a:xfrm>
            <a:off x="548640" y="822960"/>
            <a:ext cx="1446836" cy="5303520"/>
          </a:xfrm>
          <a:prstGeom prst="rect">
            <a:avLst/>
          </a:prstGeom>
          <a:noFill/>
          <a:ln cap="flat">
            <a:noFill/>
          </a:ln>
        </p:spPr>
      </p:pic>
      <p:pic>
        <p:nvPicPr>
          <p:cNvPr id="5" name="Picture 4">
            <a:extLst>
              <a:ext uri="{FF2B5EF4-FFF2-40B4-BE49-F238E27FC236}">
                <a16:creationId xmlns:a16="http://schemas.microsoft.com/office/drawing/2014/main" id="{2CD252CD-4E12-42E8-A5E2-33A3DB070516}"/>
              </a:ext>
            </a:extLst>
          </p:cNvPr>
          <p:cNvPicPr>
            <a:picLocks noChangeAspect="1"/>
          </p:cNvPicPr>
          <p:nvPr/>
        </p:nvPicPr>
        <p:blipFill>
          <a:blip r:embed="rId4">
            <a:lum/>
            <a:alphaModFix/>
          </a:blip>
          <a:srcRect/>
          <a:stretch>
            <a:fillRect/>
          </a:stretch>
        </p:blipFill>
        <p:spPr>
          <a:xfrm>
            <a:off x="6858000" y="822960"/>
            <a:ext cx="1310042" cy="5385962"/>
          </a:xfrm>
          <a:prstGeom prst="rect">
            <a:avLst/>
          </a:prstGeom>
          <a:noFill/>
          <a:ln cap="flat">
            <a:noFill/>
          </a:ln>
        </p:spPr>
      </p:pic>
      <p:pic>
        <p:nvPicPr>
          <p:cNvPr id="6" name="Picture 5">
            <a:extLst>
              <a:ext uri="{FF2B5EF4-FFF2-40B4-BE49-F238E27FC236}">
                <a16:creationId xmlns:a16="http://schemas.microsoft.com/office/drawing/2014/main" id="{ECDC7025-7B7A-496C-B81A-ACBCBA09ADA0}"/>
              </a:ext>
            </a:extLst>
          </p:cNvPr>
          <p:cNvPicPr>
            <a:picLocks noChangeAspect="1"/>
          </p:cNvPicPr>
          <p:nvPr/>
        </p:nvPicPr>
        <p:blipFill>
          <a:blip r:embed="rId5">
            <a:lum/>
            <a:alphaModFix/>
          </a:blip>
          <a:srcRect/>
          <a:stretch>
            <a:fillRect/>
          </a:stretch>
        </p:blipFill>
        <p:spPr>
          <a:xfrm>
            <a:off x="2350437" y="882002"/>
            <a:ext cx="1947242" cy="5244477"/>
          </a:xfrm>
          <a:prstGeom prst="rect">
            <a:avLst/>
          </a:prstGeom>
          <a:noFill/>
          <a:ln cap="flat">
            <a:noFill/>
          </a:ln>
        </p:spPr>
      </p:pic>
      <p:pic>
        <p:nvPicPr>
          <p:cNvPr id="7" name="Picture 6">
            <a:extLst>
              <a:ext uri="{FF2B5EF4-FFF2-40B4-BE49-F238E27FC236}">
                <a16:creationId xmlns:a16="http://schemas.microsoft.com/office/drawing/2014/main" id="{E3C2C065-0A21-4625-9C3C-5A892EBA8D59}"/>
              </a:ext>
            </a:extLst>
          </p:cNvPr>
          <p:cNvPicPr>
            <a:picLocks noChangeAspect="1"/>
          </p:cNvPicPr>
          <p:nvPr/>
        </p:nvPicPr>
        <p:blipFill>
          <a:blip r:embed="rId6">
            <a:lum/>
            <a:alphaModFix/>
          </a:blip>
          <a:srcRect/>
          <a:stretch>
            <a:fillRect/>
          </a:stretch>
        </p:blipFill>
        <p:spPr>
          <a:xfrm>
            <a:off x="4754880" y="640080"/>
            <a:ext cx="1280160" cy="5577483"/>
          </a:xfrm>
          <a:prstGeom prst="rect">
            <a:avLst/>
          </a:prstGeom>
          <a:noFill/>
          <a:ln cap="flat">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Freeform: Shape 2">
            <a:extLst>
              <a:ext uri="{FF2B5EF4-FFF2-40B4-BE49-F238E27FC236}">
                <a16:creationId xmlns:a16="http://schemas.microsoft.com/office/drawing/2014/main" id="{980B3BC8-6B58-4EBB-8583-D73012977EB4}"/>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TextBox 2">
            <a:extLst>
              <a:ext uri="{FF2B5EF4-FFF2-40B4-BE49-F238E27FC236}">
                <a16:creationId xmlns:a16="http://schemas.microsoft.com/office/drawing/2014/main" id="{499AA2B4-656A-4CA7-9CCC-094D52C24877}"/>
              </a:ext>
            </a:extLst>
          </p:cNvPr>
          <p:cNvSpPr txBox="1"/>
          <p:nvPr/>
        </p:nvSpPr>
        <p:spPr>
          <a:xfrm>
            <a:off x="342003" y="330116"/>
            <a:ext cx="8436236" cy="6264362"/>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GB" sz="1500" b="0" i="0" u="none" strike="noStrike" kern="1200" cap="none" spc="0" baseline="0">
              <a:solidFill>
                <a:srgbClr val="000000"/>
              </a:solidFill>
              <a:uFillTx/>
              <a:latin typeface="Arial" pitchFamily="34"/>
              <a:ea typeface="Thorndale" pitchFamily="18"/>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pitchFamily="18"/>
                <a:ea typeface="Microsoft YaHei" pitchFamily="2"/>
                <a:cs typeface="Arial" pitchFamily="2"/>
              </a:rPr>
              <a:t>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Arial" pitchFamily="18"/>
                <a:ea typeface="Microsoft YaHei" pitchFamily="2"/>
                <a:cs typeface="Arial" pitchFamily="2"/>
              </a:rPr>
              <a:t> </a:t>
            </a:r>
          </a:p>
        </p:txBody>
      </p:sp>
      <p:pic>
        <p:nvPicPr>
          <p:cNvPr id="4" name="Picture 3">
            <a:extLst>
              <a:ext uri="{FF2B5EF4-FFF2-40B4-BE49-F238E27FC236}">
                <a16:creationId xmlns:a16="http://schemas.microsoft.com/office/drawing/2014/main" id="{D0983283-68D2-44B6-B52B-021EA5F025D9}"/>
              </a:ext>
            </a:extLst>
          </p:cNvPr>
          <p:cNvPicPr>
            <a:picLocks noChangeAspect="1"/>
          </p:cNvPicPr>
          <p:nvPr/>
        </p:nvPicPr>
        <p:blipFill>
          <a:blip r:embed="rId3">
            <a:lum/>
            <a:alphaModFix/>
          </a:blip>
          <a:srcRect/>
          <a:stretch>
            <a:fillRect/>
          </a:stretch>
        </p:blipFill>
        <p:spPr>
          <a:xfrm>
            <a:off x="3802678" y="1188720"/>
            <a:ext cx="4701241" cy="4389120"/>
          </a:xfrm>
          <a:prstGeom prst="rect">
            <a:avLst/>
          </a:prstGeom>
          <a:noFill/>
          <a:ln cap="flat">
            <a:noFill/>
          </a:ln>
        </p:spPr>
      </p:pic>
      <p:pic>
        <p:nvPicPr>
          <p:cNvPr id="5" name="Picture 4">
            <a:extLst>
              <a:ext uri="{FF2B5EF4-FFF2-40B4-BE49-F238E27FC236}">
                <a16:creationId xmlns:a16="http://schemas.microsoft.com/office/drawing/2014/main" id="{C69ECCDC-864A-4D6D-AE81-5710226793AB}"/>
              </a:ext>
            </a:extLst>
          </p:cNvPr>
          <p:cNvPicPr>
            <a:picLocks noChangeAspect="1"/>
          </p:cNvPicPr>
          <p:nvPr/>
        </p:nvPicPr>
        <p:blipFill>
          <a:blip r:embed="rId4">
            <a:lum/>
            <a:alphaModFix/>
          </a:blip>
          <a:srcRect/>
          <a:stretch>
            <a:fillRect/>
          </a:stretch>
        </p:blipFill>
        <p:spPr>
          <a:xfrm>
            <a:off x="731520" y="2684879"/>
            <a:ext cx="3476521" cy="2946955"/>
          </a:xfrm>
          <a:prstGeom prst="rect">
            <a:avLst/>
          </a:prstGeom>
          <a:noFill/>
          <a:ln cap="flat">
            <a:noFill/>
          </a:ln>
        </p:spPr>
      </p:pic>
      <p:sp>
        <p:nvSpPr>
          <p:cNvPr id="6" name="Title 5">
            <a:extLst>
              <a:ext uri="{FF2B5EF4-FFF2-40B4-BE49-F238E27FC236}">
                <a16:creationId xmlns:a16="http://schemas.microsoft.com/office/drawing/2014/main" id="{CC391D5E-FB8E-4D2F-85E6-46F7A488F389}"/>
              </a:ext>
            </a:extLst>
          </p:cNvPr>
          <p:cNvSpPr txBox="1">
            <a:spLocks noGrp="1"/>
          </p:cNvSpPr>
          <p:nvPr>
            <p:ph type="title" idx="4294967295"/>
          </p:nvPr>
        </p:nvSpPr>
        <p:spPr>
          <a:xfrm>
            <a:off x="457200" y="273597"/>
            <a:ext cx="7680960" cy="457922"/>
          </a:xfrm>
        </p:spPr>
        <p:txBody>
          <a:bodyPr/>
          <a:lstStyle/>
          <a:p>
            <a:pPr lvl="0"/>
            <a:r>
              <a:rPr lang="en-US" sz="1800"/>
              <a:t>The town that you arrive in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6473A867-EA6C-4011-BB2E-E9E100701810}"/>
              </a:ext>
            </a:extLst>
          </p:cNvPr>
          <p:cNvSpPr/>
          <p:nvPr/>
        </p:nvSpPr>
        <p:spPr>
          <a:xfrm>
            <a:off x="3291840" y="-1801"/>
            <a:ext cx="2926080" cy="59651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500" b="1" i="0" u="none" strike="noStrike" kern="1200" cap="none" spc="0" baseline="0">
                <a:solidFill>
                  <a:srgbClr val="000000"/>
                </a:solidFill>
                <a:uFillTx/>
                <a:latin typeface="Arial" pitchFamily="18"/>
                <a:ea typeface="Arial" pitchFamily="2"/>
                <a:cs typeface="Arial" pitchFamily="2"/>
              </a:rPr>
              <a:t>Photo Scanned Environment</a:t>
            </a:r>
          </a:p>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Arial" pitchFamily="2"/>
              <a:cs typeface="Arial" pitchFamily="2"/>
            </a:endParaRPr>
          </a:p>
        </p:txBody>
      </p:sp>
      <p:sp>
        <p:nvSpPr>
          <p:cNvPr id="3" name="Freeform: Shape 2">
            <a:extLst>
              <a:ext uri="{FF2B5EF4-FFF2-40B4-BE49-F238E27FC236}">
                <a16:creationId xmlns:a16="http://schemas.microsoft.com/office/drawing/2014/main" id="{8C0008BB-742A-4992-A435-F26A05351C7A}"/>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4" name="TextBox 3">
            <a:extLst>
              <a:ext uri="{FF2B5EF4-FFF2-40B4-BE49-F238E27FC236}">
                <a16:creationId xmlns:a16="http://schemas.microsoft.com/office/drawing/2014/main" id="{D248BD48-935C-4C59-B48D-6033C6F436B0}"/>
              </a:ext>
            </a:extLst>
          </p:cNvPr>
          <p:cNvSpPr txBox="1"/>
          <p:nvPr/>
        </p:nvSpPr>
        <p:spPr>
          <a:xfrm>
            <a:off x="342003" y="330116"/>
            <a:ext cx="8436236" cy="6264362"/>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GB" sz="1000" b="0" i="0" u="none" strike="noStrike" kern="1200" cap="none" spc="0" baseline="0">
              <a:solidFill>
                <a:srgbClr val="000000"/>
              </a:solidFill>
              <a:uFillTx/>
              <a:latin typeface="Arial" pitchFamily="34"/>
              <a:ea typeface="Thorndale" pitchFamily="18"/>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Arial" pitchFamily="18"/>
                <a:ea typeface="Microsoft YaHei" pitchFamily="2"/>
                <a:cs typeface="Arial" pitchFamily="2"/>
              </a:rPr>
              <a:t>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a:solidFill>
                  <a:srgbClr val="000000"/>
                </a:solidFill>
                <a:uFillTx/>
                <a:latin typeface="Arial" pitchFamily="18"/>
                <a:ea typeface="Microsoft YaHei" pitchFamily="2"/>
                <a:cs typeface="Arial" pitchFamily="2"/>
              </a:rPr>
              <a:t> </a:t>
            </a:r>
          </a:p>
        </p:txBody>
      </p:sp>
      <p:pic>
        <p:nvPicPr>
          <p:cNvPr id="5" name="Picture 4">
            <a:extLst>
              <a:ext uri="{FF2B5EF4-FFF2-40B4-BE49-F238E27FC236}">
                <a16:creationId xmlns:a16="http://schemas.microsoft.com/office/drawing/2014/main" id="{5D1BB031-1D5E-429B-9EC2-DD68FFE17A8C}"/>
              </a:ext>
            </a:extLst>
          </p:cNvPr>
          <p:cNvPicPr>
            <a:picLocks noChangeAspect="1"/>
          </p:cNvPicPr>
          <p:nvPr/>
        </p:nvPicPr>
        <p:blipFill>
          <a:blip r:embed="rId3">
            <a:lum/>
            <a:alphaModFix/>
          </a:blip>
          <a:srcRect/>
          <a:stretch>
            <a:fillRect/>
          </a:stretch>
        </p:blipFill>
        <p:spPr>
          <a:xfrm>
            <a:off x="2873163" y="2024637"/>
            <a:ext cx="3893396" cy="2730242"/>
          </a:xfrm>
          <a:prstGeom prst="rect">
            <a:avLst/>
          </a:prstGeom>
          <a:noFill/>
          <a:ln cap="flat">
            <a:noFill/>
          </a:ln>
        </p:spPr>
      </p:pic>
      <p:pic>
        <p:nvPicPr>
          <p:cNvPr id="6" name="Picture 5">
            <a:extLst>
              <a:ext uri="{FF2B5EF4-FFF2-40B4-BE49-F238E27FC236}">
                <a16:creationId xmlns:a16="http://schemas.microsoft.com/office/drawing/2014/main" id="{362CCD58-3F9D-439B-A5D5-6D5A42D64B7A}"/>
              </a:ext>
            </a:extLst>
          </p:cNvPr>
          <p:cNvPicPr>
            <a:picLocks noChangeAspect="1"/>
          </p:cNvPicPr>
          <p:nvPr/>
        </p:nvPicPr>
        <p:blipFill>
          <a:blip r:embed="rId4">
            <a:lum/>
            <a:alphaModFix/>
          </a:blip>
          <a:srcRect/>
          <a:stretch>
            <a:fillRect/>
          </a:stretch>
        </p:blipFill>
        <p:spPr>
          <a:xfrm>
            <a:off x="488161" y="640080"/>
            <a:ext cx="3169438" cy="1790998"/>
          </a:xfrm>
          <a:prstGeom prst="rect">
            <a:avLst/>
          </a:prstGeom>
          <a:noFill/>
          <a:ln cap="flat">
            <a:noFill/>
          </a:ln>
        </p:spPr>
      </p:pic>
      <p:pic>
        <p:nvPicPr>
          <p:cNvPr id="7" name="Picture 6">
            <a:extLst>
              <a:ext uri="{FF2B5EF4-FFF2-40B4-BE49-F238E27FC236}">
                <a16:creationId xmlns:a16="http://schemas.microsoft.com/office/drawing/2014/main" id="{D817813C-566A-4AE0-9D1F-65AD4CF6624F}"/>
              </a:ext>
            </a:extLst>
          </p:cNvPr>
          <p:cNvPicPr>
            <a:picLocks noChangeAspect="1"/>
          </p:cNvPicPr>
          <p:nvPr/>
        </p:nvPicPr>
        <p:blipFill>
          <a:blip r:embed="rId5">
            <a:lum/>
            <a:alphaModFix/>
          </a:blip>
          <a:srcRect/>
          <a:stretch>
            <a:fillRect/>
          </a:stretch>
        </p:blipFill>
        <p:spPr>
          <a:xfrm>
            <a:off x="5577840" y="4389120"/>
            <a:ext cx="3234241" cy="2103120"/>
          </a:xfrm>
          <a:prstGeom prst="rect">
            <a:avLst/>
          </a:prstGeom>
          <a:noFill/>
          <a:ln cap="flat">
            <a:noFill/>
          </a:ln>
        </p:spPr>
      </p:pic>
      <p:pic>
        <p:nvPicPr>
          <p:cNvPr id="8" name="Picture 7">
            <a:extLst>
              <a:ext uri="{FF2B5EF4-FFF2-40B4-BE49-F238E27FC236}">
                <a16:creationId xmlns:a16="http://schemas.microsoft.com/office/drawing/2014/main" id="{6BF95C17-8DE9-41B5-998D-A599250321E4}"/>
              </a:ext>
            </a:extLst>
          </p:cNvPr>
          <p:cNvPicPr>
            <a:picLocks noChangeAspect="1"/>
          </p:cNvPicPr>
          <p:nvPr/>
        </p:nvPicPr>
        <p:blipFill>
          <a:blip r:embed="rId6">
            <a:lum/>
            <a:alphaModFix/>
          </a:blip>
          <a:srcRect/>
          <a:stretch>
            <a:fillRect/>
          </a:stretch>
        </p:blipFill>
        <p:spPr>
          <a:xfrm>
            <a:off x="322563" y="4297680"/>
            <a:ext cx="2694956" cy="2194560"/>
          </a:xfrm>
          <a:prstGeom prst="rect">
            <a:avLst/>
          </a:prstGeom>
          <a:noFill/>
          <a:ln cap="flat">
            <a:noFill/>
          </a:ln>
        </p:spPr>
      </p:pic>
      <p:pic>
        <p:nvPicPr>
          <p:cNvPr id="9" name="Picture 8">
            <a:extLst>
              <a:ext uri="{FF2B5EF4-FFF2-40B4-BE49-F238E27FC236}">
                <a16:creationId xmlns:a16="http://schemas.microsoft.com/office/drawing/2014/main" id="{A4971B2C-4051-477E-8E89-974682D03A26}"/>
              </a:ext>
            </a:extLst>
          </p:cNvPr>
          <p:cNvPicPr>
            <a:picLocks noChangeAspect="1"/>
          </p:cNvPicPr>
          <p:nvPr/>
        </p:nvPicPr>
        <p:blipFill>
          <a:blip r:embed="rId7">
            <a:lum/>
            <a:alphaModFix/>
          </a:blip>
          <a:srcRect/>
          <a:stretch>
            <a:fillRect/>
          </a:stretch>
        </p:blipFill>
        <p:spPr>
          <a:xfrm>
            <a:off x="5760720" y="330116"/>
            <a:ext cx="3052084" cy="2230203"/>
          </a:xfrm>
          <a:prstGeom prst="rect">
            <a:avLst/>
          </a:prstGeom>
          <a:noFill/>
          <a:ln cap="flat">
            <a:noFill/>
          </a:ln>
        </p:spPr>
      </p:pic>
      <p:pic>
        <p:nvPicPr>
          <p:cNvPr id="10" name="Picture 9">
            <a:extLst>
              <a:ext uri="{FF2B5EF4-FFF2-40B4-BE49-F238E27FC236}">
                <a16:creationId xmlns:a16="http://schemas.microsoft.com/office/drawing/2014/main" id="{ADC664D6-C7A6-4EED-AA36-1650537710F8}"/>
              </a:ext>
            </a:extLst>
          </p:cNvPr>
          <p:cNvPicPr>
            <a:picLocks noChangeAspect="1"/>
          </p:cNvPicPr>
          <p:nvPr/>
        </p:nvPicPr>
        <p:blipFill>
          <a:blip r:embed="rId8">
            <a:lum/>
            <a:alphaModFix/>
          </a:blip>
          <a:srcRect/>
          <a:stretch>
            <a:fillRect/>
          </a:stretch>
        </p:blipFill>
        <p:spPr>
          <a:xfrm>
            <a:off x="3383280" y="4634636"/>
            <a:ext cx="1920240" cy="1857594"/>
          </a:xfrm>
          <a:prstGeom prst="rect">
            <a:avLst/>
          </a:prstGeom>
          <a:noFill/>
          <a:ln cap="flat">
            <a:noFill/>
          </a:ln>
        </p:spPr>
      </p:pic>
      <p:pic>
        <p:nvPicPr>
          <p:cNvPr id="11" name="Picture 10">
            <a:extLst>
              <a:ext uri="{FF2B5EF4-FFF2-40B4-BE49-F238E27FC236}">
                <a16:creationId xmlns:a16="http://schemas.microsoft.com/office/drawing/2014/main" id="{A5128EA3-DAD2-43ED-886B-50CB5A19ADED}"/>
              </a:ext>
            </a:extLst>
          </p:cNvPr>
          <p:cNvPicPr>
            <a:picLocks noChangeAspect="1"/>
          </p:cNvPicPr>
          <p:nvPr/>
        </p:nvPicPr>
        <p:blipFill>
          <a:blip r:embed="rId9">
            <a:lum/>
            <a:alphaModFix/>
          </a:blip>
          <a:srcRect/>
          <a:stretch>
            <a:fillRect/>
          </a:stretch>
        </p:blipFill>
        <p:spPr>
          <a:xfrm>
            <a:off x="6675120" y="2743200"/>
            <a:ext cx="2103120" cy="1542601"/>
          </a:xfrm>
          <a:prstGeom prst="rect">
            <a:avLst/>
          </a:prstGeom>
          <a:noFill/>
          <a:ln cap="flat">
            <a:noFill/>
          </a:ln>
        </p:spPr>
      </p:pic>
      <p:pic>
        <p:nvPicPr>
          <p:cNvPr id="12" name="Picture 11">
            <a:extLst>
              <a:ext uri="{FF2B5EF4-FFF2-40B4-BE49-F238E27FC236}">
                <a16:creationId xmlns:a16="http://schemas.microsoft.com/office/drawing/2014/main" id="{CA102B88-F9A6-41C0-AAE7-F375E44CE35A}"/>
              </a:ext>
            </a:extLst>
          </p:cNvPr>
          <p:cNvPicPr>
            <a:picLocks noChangeAspect="1"/>
          </p:cNvPicPr>
          <p:nvPr/>
        </p:nvPicPr>
        <p:blipFill>
          <a:blip r:embed="rId10">
            <a:lum/>
            <a:alphaModFix/>
          </a:blip>
          <a:srcRect/>
          <a:stretch>
            <a:fillRect/>
          </a:stretch>
        </p:blipFill>
        <p:spPr>
          <a:xfrm>
            <a:off x="417597" y="2468880"/>
            <a:ext cx="2142722" cy="1737360"/>
          </a:xfrm>
          <a:prstGeom prst="rect">
            <a:avLst/>
          </a:prstGeom>
          <a:noFill/>
          <a:ln cap="flat">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90ECC-2C73-4662-8B70-925D7529F884}"/>
              </a:ext>
            </a:extLst>
          </p:cNvPr>
          <p:cNvSpPr>
            <a:spLocks noGrp="1"/>
          </p:cNvSpPr>
          <p:nvPr>
            <p:ph type="title" idx="4294967295"/>
          </p:nvPr>
        </p:nvSpPr>
        <p:spPr>
          <a:xfrm>
            <a:off x="1467678" y="300101"/>
            <a:ext cx="6208643" cy="614299"/>
          </a:xfrm>
        </p:spPr>
        <p:txBody>
          <a:bodyPr/>
          <a:lstStyle/>
          <a:p>
            <a:pPr lvl="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br>
              <a:rPr lang="en-US" sz="2800" b="1" dirty="0">
                <a:latin typeface="Arial" pitchFamily="34"/>
                <a:cs typeface="Arial" pitchFamily="34"/>
              </a:rPr>
            </a:br>
            <a:r>
              <a:rPr lang="en-US" b="1" u="sng" dirty="0">
                <a:latin typeface="Arial" pitchFamily="34"/>
                <a:cs typeface="Arial" pitchFamily="34"/>
              </a:rPr>
              <a:t>Hopeful Outcome of Project and Milestone/Goal Setting</a:t>
            </a:r>
            <a:br>
              <a:rPr lang="en-US" b="1" u="sng" dirty="0">
                <a:latin typeface="Arial" pitchFamily="34"/>
                <a:cs typeface="Arial" pitchFamily="34"/>
              </a:rPr>
            </a:br>
            <a:endParaRPr lang="en-AU" dirty="0"/>
          </a:p>
        </p:txBody>
      </p:sp>
      <p:sp>
        <p:nvSpPr>
          <p:cNvPr id="3" name="Text Placeholder 2">
            <a:extLst>
              <a:ext uri="{FF2B5EF4-FFF2-40B4-BE49-F238E27FC236}">
                <a16:creationId xmlns:a16="http://schemas.microsoft.com/office/drawing/2014/main" id="{78446171-0D20-4255-9AC1-1A3AC8F39C4B}"/>
              </a:ext>
            </a:extLst>
          </p:cNvPr>
          <p:cNvSpPr>
            <a:spLocks noGrp="1"/>
          </p:cNvSpPr>
          <p:nvPr>
            <p:ph type="body" idx="4294967295"/>
          </p:nvPr>
        </p:nvSpPr>
        <p:spPr/>
        <p:txBody>
          <a:bodyPr/>
          <a:lstStyle/>
          <a:p>
            <a:r>
              <a:rPr lang="en-AU" sz="2000" dirty="0"/>
              <a:t>Now in reality, these art and playability concepts are seemingly quite big for this project. We say seemingly because we have already near completion and or completed some of our goals and milestones!</a:t>
            </a:r>
          </a:p>
        </p:txBody>
      </p:sp>
    </p:spTree>
    <p:extLst>
      <p:ext uri="{BB962C8B-B14F-4D97-AF65-F5344CB8AC3E}">
        <p14:creationId xmlns:p14="http://schemas.microsoft.com/office/powerpoint/2010/main" val="1429420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2" name="Freeform: Shape 2">
            <a:extLst>
              <a:ext uri="{FF2B5EF4-FFF2-40B4-BE49-F238E27FC236}">
                <a16:creationId xmlns:a16="http://schemas.microsoft.com/office/drawing/2014/main" id="{4A7014AE-5F01-429C-AD35-7EA0F9B86B02}"/>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TextBox 10">
            <a:extLst>
              <a:ext uri="{FF2B5EF4-FFF2-40B4-BE49-F238E27FC236}">
                <a16:creationId xmlns:a16="http://schemas.microsoft.com/office/drawing/2014/main" id="{EF9548EB-7299-4BDF-B0B8-EBA214A97556}"/>
              </a:ext>
            </a:extLst>
          </p:cNvPr>
          <p:cNvSpPr txBox="1"/>
          <p:nvPr/>
        </p:nvSpPr>
        <p:spPr>
          <a:xfrm>
            <a:off x="736201" y="5399925"/>
            <a:ext cx="7014005" cy="621782"/>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Arial" pitchFamily="18"/>
                <a:ea typeface="Arial" pitchFamily="2"/>
                <a:cs typeface="Arial" pitchFamily="2"/>
              </a:rPr>
              <a:t>Minotaur Texture ready need to Rig</a:t>
            </a:r>
          </a:p>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Arial" pitchFamily="2"/>
              <a:cs typeface="Arial" pitchFamily="2"/>
            </a:endParaRPr>
          </a:p>
        </p:txBody>
      </p:sp>
      <p:pic>
        <p:nvPicPr>
          <p:cNvPr id="5" name="Picture 4">
            <a:extLst>
              <a:ext uri="{FF2B5EF4-FFF2-40B4-BE49-F238E27FC236}">
                <a16:creationId xmlns:a16="http://schemas.microsoft.com/office/drawing/2014/main" id="{8B23572E-4936-45A5-9AFD-DD81A24AE7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4845" y="330116"/>
            <a:ext cx="4597772" cy="49809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27">
    <p:spTree>
      <p:nvGrpSpPr>
        <p:cNvPr id="1" name=""/>
        <p:cNvGrpSpPr/>
        <p:nvPr/>
      </p:nvGrpSpPr>
      <p:grpSpPr>
        <a:xfrm>
          <a:off x="0" y="0"/>
          <a:ext cx="0" cy="0"/>
          <a:chOff x="0" y="0"/>
          <a:chExt cx="0" cy="0"/>
        </a:xfrm>
      </p:grpSpPr>
      <p:sp>
        <p:nvSpPr>
          <p:cNvPr id="2" name="Freeform: Shape 2">
            <a:extLst>
              <a:ext uri="{FF2B5EF4-FFF2-40B4-BE49-F238E27FC236}">
                <a16:creationId xmlns:a16="http://schemas.microsoft.com/office/drawing/2014/main" id="{CA389236-D55E-4543-877B-D5AC217991E6}"/>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pic>
        <p:nvPicPr>
          <p:cNvPr id="3" name="Picture 4" descr="A close up of an umbrella&#10;&#10;Description generated with high confidence">
            <a:extLst>
              <a:ext uri="{FF2B5EF4-FFF2-40B4-BE49-F238E27FC236}">
                <a16:creationId xmlns:a16="http://schemas.microsoft.com/office/drawing/2014/main" id="{18D72EEB-7DDD-475B-B8BF-CD40073166A3}"/>
              </a:ext>
            </a:extLst>
          </p:cNvPr>
          <p:cNvPicPr>
            <a:picLocks noChangeAspect="1"/>
          </p:cNvPicPr>
          <p:nvPr/>
        </p:nvPicPr>
        <p:blipFill>
          <a:blip r:embed="rId3"/>
          <a:stretch>
            <a:fillRect/>
          </a:stretch>
        </p:blipFill>
        <p:spPr>
          <a:xfrm>
            <a:off x="365760" y="652460"/>
            <a:ext cx="4604278" cy="3829470"/>
          </a:xfrm>
          <a:prstGeom prst="rect">
            <a:avLst/>
          </a:prstGeom>
          <a:noFill/>
          <a:ln cap="flat">
            <a:noFill/>
          </a:ln>
        </p:spPr>
      </p:pic>
      <p:pic>
        <p:nvPicPr>
          <p:cNvPr id="4" name="Picture 6" descr="A picture containing umbrella, accessory&#10;&#10;Description generated with very high confidence">
            <a:extLst>
              <a:ext uri="{FF2B5EF4-FFF2-40B4-BE49-F238E27FC236}">
                <a16:creationId xmlns:a16="http://schemas.microsoft.com/office/drawing/2014/main" id="{17A1BFDE-23D7-41EF-BDBE-645264C2ABDA}"/>
              </a:ext>
            </a:extLst>
          </p:cNvPr>
          <p:cNvPicPr>
            <a:picLocks noChangeAspect="1"/>
          </p:cNvPicPr>
          <p:nvPr/>
        </p:nvPicPr>
        <p:blipFill>
          <a:blip r:embed="rId4"/>
          <a:stretch>
            <a:fillRect/>
          </a:stretch>
        </p:blipFill>
        <p:spPr>
          <a:xfrm>
            <a:off x="4902811" y="652460"/>
            <a:ext cx="3928673" cy="3829470"/>
          </a:xfrm>
          <a:prstGeom prst="rect">
            <a:avLst/>
          </a:prstGeom>
          <a:noFill/>
          <a:ln cap="flat">
            <a:noFill/>
          </a:ln>
        </p:spPr>
      </p:pic>
      <p:sp>
        <p:nvSpPr>
          <p:cNvPr id="5" name="TextBox 10">
            <a:extLst>
              <a:ext uri="{FF2B5EF4-FFF2-40B4-BE49-F238E27FC236}">
                <a16:creationId xmlns:a16="http://schemas.microsoft.com/office/drawing/2014/main" id="{3D5D73E5-2B24-411D-97C2-74FC745B10C8}"/>
              </a:ext>
            </a:extLst>
          </p:cNvPr>
          <p:cNvSpPr txBox="1"/>
          <p:nvPr/>
        </p:nvSpPr>
        <p:spPr>
          <a:xfrm>
            <a:off x="988795" y="4874538"/>
            <a:ext cx="5784869" cy="621782"/>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Arial" pitchFamily="18"/>
                <a:ea typeface="Arial" pitchFamily="2"/>
                <a:cs typeface="Arial" pitchFamily="2"/>
              </a:rPr>
              <a:t>Succubus ready to be textured and Rigged</a:t>
            </a:r>
          </a:p>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Arial" pitchFamily="2"/>
              <a:cs typeface="Arial" pitchFamily="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BFBE7CEA-7C08-4056-A5AC-EBB5C43A755B}"/>
              </a:ext>
            </a:extLst>
          </p:cNvPr>
          <p:cNvSpPr txBox="1"/>
          <p:nvPr/>
        </p:nvSpPr>
        <p:spPr>
          <a:xfrm>
            <a:off x="286198" y="812883"/>
            <a:ext cx="8479075" cy="5630756"/>
          </a:xfrm>
          <a:prstGeom prst="rect">
            <a:avLst/>
          </a:prstGeom>
          <a:noFill/>
          <a:ln cap="flat">
            <a:noFill/>
          </a:ln>
        </p:spPr>
        <p:txBody>
          <a:bodyPr vert="horz" wrap="square" lIns="90004" tIns="44997" rIns="90004" bIns="44997" anchor="t" anchorCtr="1" compatLnSpc="0">
            <a:spAutoFit/>
          </a:bodyPr>
          <a:lstStyle/>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1" u="none" strike="noStrike" kern="1200" cap="none" spc="0" baseline="0">
              <a:solidFill>
                <a:srgbClr val="000000"/>
              </a:solidFill>
              <a:uFillTx/>
              <a:latin typeface="Arial" pitchFamily="34"/>
              <a:ea typeface="Arial" pitchFamily="2"/>
              <a:cs typeface="Arial" pitchFamily="2"/>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THE BEYOND</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1" u="none" strike="noStrike" kern="1200" cap="none" spc="0" baseline="0">
              <a:solidFill>
                <a:srgbClr val="000000"/>
              </a:solidFill>
              <a:uFillTx/>
              <a:latin typeface="Arial" pitchFamily="34"/>
              <a:ea typeface="Arial" pitchFamily="2"/>
              <a:cs typeface="Arial" pitchFamily="2"/>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 IS A DIMENSIONAL EARTH LIKE</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WORLD, FILLED WITH MYTHICAL CREATURES.</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 </a:t>
            </a:r>
            <a:r>
              <a:rPr lang="en-US" sz="1800" b="0" i="1" u="none" strike="noStrike" kern="1200" cap="none" spc="0" baseline="0">
                <a:solidFill>
                  <a:srgbClr val="000000"/>
                </a:solidFill>
                <a:uFillTx/>
                <a:latin typeface="Arial" pitchFamily="34"/>
                <a:ea typeface="Arial" pitchFamily="2"/>
                <a:cs typeface="Arial" pitchFamily="34"/>
              </a:rPr>
              <a:t>BOUND TO LOST STORIES AND HISTORY.</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DISCOVER WHAT IS ODD ABOUT THIS WORLD.</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 </a:t>
            </a:r>
            <a:r>
              <a:rPr lang="en-US" sz="1800" b="0" i="1" u="none" strike="noStrike" kern="1200" cap="none" spc="0" baseline="0">
                <a:solidFill>
                  <a:srgbClr val="000000"/>
                </a:solidFill>
                <a:uFillTx/>
                <a:latin typeface="Arial" pitchFamily="34"/>
                <a:ea typeface="Arial" pitchFamily="2"/>
                <a:cs typeface="Arial" pitchFamily="34"/>
              </a:rPr>
              <a:t>ADVENTURE THROUGH BEAUTIFUL AND DANGEROUS LANDS.</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1" u="none" strike="noStrike" kern="1200" cap="none" spc="0" baseline="0">
              <a:solidFill>
                <a:srgbClr val="000000"/>
              </a:solidFill>
              <a:uFillTx/>
              <a:latin typeface="Arial" pitchFamily="34"/>
              <a:ea typeface="Arial" pitchFamily="2"/>
              <a:cs typeface="Arial" pitchFamily="2"/>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800" b="0" i="1" u="none" strike="noStrike" kern="1200" cap="none" spc="0" baseline="0">
              <a:solidFill>
                <a:srgbClr val="000000"/>
              </a:solidFill>
              <a:uFillTx/>
              <a:latin typeface="Arial" pitchFamily="34"/>
              <a:ea typeface="Arial" pitchFamily="2"/>
              <a:cs typeface="Arial" pitchFamily="2"/>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 </a:t>
            </a:r>
            <a:r>
              <a:rPr lang="en-US" sz="1800" b="0" i="1" u="none" strike="noStrike" kern="1200" cap="none" spc="0" baseline="0">
                <a:solidFill>
                  <a:srgbClr val="000000"/>
                </a:solidFill>
                <a:uFillTx/>
                <a:latin typeface="Arial" pitchFamily="34"/>
                <a:ea typeface="Arial" pitchFamily="2"/>
                <a:cs typeface="Arial" pitchFamily="34"/>
              </a:rPr>
              <a:t>IMMERSE AND EXPERIENCE</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YOUR WAY!</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YOUR PATH!</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0" i="1" u="none" strike="noStrike" kern="1200" cap="none" spc="0" baseline="0">
                <a:solidFill>
                  <a:srgbClr val="000000"/>
                </a:solidFill>
                <a:uFillTx/>
                <a:latin typeface="Arial" pitchFamily="34"/>
                <a:ea typeface="Arial" pitchFamily="2"/>
                <a:cs typeface="Arial" pitchFamily="2"/>
              </a:rPr>
              <a:t>YOUR ADVENTURE!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46DD72-5F02-4DB4-9160-F13221AF6D8F}"/>
              </a:ext>
            </a:extLst>
          </p:cNvPr>
          <p:cNvSpPr txBox="1"/>
          <p:nvPr/>
        </p:nvSpPr>
        <p:spPr>
          <a:xfrm>
            <a:off x="0" y="0"/>
            <a:ext cx="9144000" cy="685800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Text Placeholder 2">
            <a:extLst>
              <a:ext uri="{FF2B5EF4-FFF2-40B4-BE49-F238E27FC236}">
                <a16:creationId xmlns:a16="http://schemas.microsoft.com/office/drawing/2014/main" id="{807CC237-4768-4E9D-8595-822D34C7FBDE}"/>
              </a:ext>
            </a:extLst>
          </p:cNvPr>
          <p:cNvSpPr txBox="1">
            <a:spLocks noGrp="1"/>
          </p:cNvSpPr>
          <p:nvPr>
            <p:ph type="body" idx="4294967295"/>
          </p:nvPr>
        </p:nvSpPr>
        <p:spPr>
          <a:xfrm>
            <a:off x="548640" y="2377440"/>
            <a:ext cx="8229600" cy="5583580"/>
          </a:xfrm>
        </p:spPr>
        <p:txBody>
          <a:bodyPr>
            <a:spAutoFit/>
          </a:bodyPr>
          <a:lstStyle/>
          <a:p>
            <a:pPr lvl="0" indent="-215999" algn="l"/>
            <a:endParaRPr lang="en-GB" sz="1200" kern="1200" dirty="0">
              <a:latin typeface="Arial" pitchFamily="18"/>
              <a:cs typeface="Arial" pitchFamily="2"/>
            </a:endParaRPr>
          </a:p>
          <a:p>
            <a:pPr lvl="0" indent="-215999" algn="l"/>
            <a:endParaRPr lang="en-GB" sz="2400" kern="1200" dirty="0">
              <a:latin typeface="Arial" pitchFamily="18"/>
              <a:cs typeface="Arial" pitchFamily="2"/>
            </a:endParaRPr>
          </a:p>
          <a:p>
            <a:pPr lvl="0" indent="-215999" algn="l"/>
            <a:r>
              <a:rPr lang="en-GB" sz="1500" kern="1200" dirty="0">
                <a:latin typeface="Arial" pitchFamily="18"/>
                <a:cs typeface="Arial" pitchFamily="2"/>
              </a:rPr>
              <a:t>The target Audience is of a mature group aged 18 and up due to the maturity of the content. We are confident in saying that this game will appeal to this audience because of the level of success that similar games with the same target audience such as the Dark Souls series have achieved.</a:t>
            </a:r>
          </a:p>
          <a:p>
            <a:pPr lvl="0" indent="-215999" algn="l"/>
            <a:endParaRPr lang="en-GB" sz="1300" u="sng" kern="1200" dirty="0">
              <a:latin typeface="Arial" pitchFamily="18"/>
              <a:cs typeface="Arial" pitchFamily="2"/>
            </a:endParaRPr>
          </a:p>
          <a:p>
            <a:pPr lvl="0" indent="-215999" algn="ctr"/>
            <a:r>
              <a:rPr lang="en-GB" sz="1300" u="sng" kern="1200" dirty="0">
                <a:latin typeface="Arial" pitchFamily="18"/>
                <a:cs typeface="Arial" pitchFamily="2"/>
              </a:rPr>
              <a:t>Target Platforms</a:t>
            </a:r>
          </a:p>
          <a:p>
            <a:pPr lvl="0" indent="-215999" algn="ctr"/>
            <a:r>
              <a:rPr lang="en-GB" sz="1300" kern="1200" dirty="0">
                <a:latin typeface="Arial" pitchFamily="18"/>
                <a:cs typeface="Arial" pitchFamily="2"/>
              </a:rPr>
              <a:t>Steam, PC (digital and physical copies)</a:t>
            </a:r>
          </a:p>
          <a:p>
            <a:pPr lvl="0" indent="-215999" algn="ctr"/>
            <a:r>
              <a:rPr lang="en-GB" sz="1300" kern="1200" dirty="0">
                <a:latin typeface="Arial" pitchFamily="18"/>
                <a:cs typeface="Arial" pitchFamily="2"/>
              </a:rPr>
              <a:t>VR (pending viability)</a:t>
            </a:r>
          </a:p>
          <a:p>
            <a:pPr lvl="0" indent="-215999" algn="ctr"/>
            <a:r>
              <a:rPr lang="en-GB" sz="1300" kern="1200" dirty="0">
                <a:latin typeface="Arial" pitchFamily="18"/>
                <a:cs typeface="Arial" pitchFamily="2"/>
              </a:rPr>
              <a:t>Other Platforms TBA (potentially)</a:t>
            </a:r>
          </a:p>
          <a:p>
            <a:pPr lvl="0" indent="-215999" algn="l"/>
            <a:endParaRPr lang="en-GB" sz="1600" kern="1200" dirty="0">
              <a:latin typeface="Arial" pitchFamily="18"/>
              <a:cs typeface="Arial" pitchFamily="2"/>
            </a:endParaRPr>
          </a:p>
          <a:p>
            <a:pPr lvl="0" indent="-215999" algn="l"/>
            <a:endParaRPr lang="en-GB" sz="1200" kern="1200" dirty="0">
              <a:latin typeface="Arial" pitchFamily="18"/>
              <a:cs typeface="Arial" pitchFamily="2"/>
            </a:endParaRPr>
          </a:p>
          <a:p>
            <a:pPr lvl="0" indent="-215999" algn="l"/>
            <a:endParaRPr lang="en-GB" sz="1200" kern="1200" dirty="0">
              <a:latin typeface="Arial" pitchFamily="18"/>
              <a:cs typeface="Arial" pitchFamily="2"/>
            </a:endParaRPr>
          </a:p>
          <a:p>
            <a:pPr lvl="0" indent="-215999" algn="l"/>
            <a:endParaRPr lang="en-GB" sz="1200" kern="1200" dirty="0">
              <a:latin typeface="Arial" pitchFamily="18"/>
              <a:cs typeface="Arial" pitchFamily="2"/>
            </a:endParaRPr>
          </a:p>
          <a:p>
            <a:pPr lvl="0" indent="-215999" algn="l"/>
            <a:endParaRPr lang="en-GB" sz="1200" kern="1200" dirty="0">
              <a:latin typeface="Arial" pitchFamily="18"/>
              <a:cs typeface="Arial" pitchFamily="2"/>
            </a:endParaRPr>
          </a:p>
          <a:p>
            <a:pPr lvl="0" indent="-215999" algn="l"/>
            <a:endParaRPr lang="en-GB" sz="1200" kern="1200" dirty="0">
              <a:latin typeface="Arial" pitchFamily="18"/>
              <a:cs typeface="Arial" pitchFamily="2"/>
            </a:endParaRPr>
          </a:p>
        </p:txBody>
      </p:sp>
      <p:sp>
        <p:nvSpPr>
          <p:cNvPr id="4" name="Text Placeholder 3">
            <a:extLst>
              <a:ext uri="{FF2B5EF4-FFF2-40B4-BE49-F238E27FC236}">
                <a16:creationId xmlns:a16="http://schemas.microsoft.com/office/drawing/2014/main" id="{0307EF38-B7F6-45D1-A470-64BD92CF44C1}"/>
              </a:ext>
            </a:extLst>
          </p:cNvPr>
          <p:cNvSpPr txBox="1">
            <a:spLocks noGrp="1"/>
          </p:cNvSpPr>
          <p:nvPr>
            <p:ph type="body" idx="4294967295"/>
          </p:nvPr>
        </p:nvSpPr>
        <p:spPr>
          <a:xfrm>
            <a:off x="3840480" y="24121"/>
            <a:ext cx="1371600" cy="433078"/>
          </a:xfrm>
        </p:spPr>
        <p:txBody>
          <a:bodyPr>
            <a:spAutoFit/>
          </a:bodyPr>
          <a:lstStyle/>
          <a:p>
            <a:pPr lvl="0"/>
            <a:r>
              <a:rPr lang="en-US" sz="1500" b="1" u="sng"/>
              <a:t>Target Audience</a:t>
            </a:r>
          </a:p>
        </p:txBody>
      </p:sp>
      <p:pic>
        <p:nvPicPr>
          <p:cNvPr id="5" name="Picture 4">
            <a:extLst>
              <a:ext uri="{FF2B5EF4-FFF2-40B4-BE49-F238E27FC236}">
                <a16:creationId xmlns:a16="http://schemas.microsoft.com/office/drawing/2014/main" id="{C3FC4473-9D2B-4F5B-8F34-A35B15BC5A37}"/>
              </a:ext>
            </a:extLst>
          </p:cNvPr>
          <p:cNvPicPr>
            <a:picLocks noChangeAspect="1"/>
          </p:cNvPicPr>
          <p:nvPr/>
        </p:nvPicPr>
        <p:blipFill>
          <a:blip r:embed="rId3">
            <a:lum/>
            <a:alphaModFix/>
          </a:blip>
          <a:srcRect/>
          <a:stretch>
            <a:fillRect/>
          </a:stretch>
        </p:blipFill>
        <p:spPr>
          <a:xfrm>
            <a:off x="326523" y="274320"/>
            <a:ext cx="1440134" cy="1867881"/>
          </a:xfrm>
          <a:prstGeom prst="rect">
            <a:avLst/>
          </a:prstGeom>
          <a:noFill/>
          <a:ln cap="flat">
            <a:noFill/>
          </a:ln>
        </p:spPr>
      </p:pic>
      <p:pic>
        <p:nvPicPr>
          <p:cNvPr id="6" name="Picture 5">
            <a:extLst>
              <a:ext uri="{FF2B5EF4-FFF2-40B4-BE49-F238E27FC236}">
                <a16:creationId xmlns:a16="http://schemas.microsoft.com/office/drawing/2014/main" id="{5F6F01C8-7D1B-4AF3-B043-E22CB5441586}"/>
              </a:ext>
            </a:extLst>
          </p:cNvPr>
          <p:cNvPicPr>
            <a:picLocks noChangeAspect="1"/>
          </p:cNvPicPr>
          <p:nvPr/>
        </p:nvPicPr>
        <p:blipFill>
          <a:blip r:embed="rId4">
            <a:lum/>
            <a:alphaModFix/>
          </a:blip>
          <a:srcRect/>
          <a:stretch>
            <a:fillRect/>
          </a:stretch>
        </p:blipFill>
        <p:spPr>
          <a:xfrm>
            <a:off x="3673620" y="365760"/>
            <a:ext cx="1538459" cy="2359362"/>
          </a:xfrm>
          <a:prstGeom prst="rect">
            <a:avLst/>
          </a:prstGeom>
          <a:noFill/>
          <a:ln cap="flat">
            <a:noFill/>
          </a:ln>
        </p:spPr>
      </p:pic>
      <p:pic>
        <p:nvPicPr>
          <p:cNvPr id="7" name="Picture 6">
            <a:extLst>
              <a:ext uri="{FF2B5EF4-FFF2-40B4-BE49-F238E27FC236}">
                <a16:creationId xmlns:a16="http://schemas.microsoft.com/office/drawing/2014/main" id="{F6CE9325-AD81-49C2-A88B-9A859BF93166}"/>
              </a:ext>
            </a:extLst>
          </p:cNvPr>
          <p:cNvPicPr>
            <a:picLocks noChangeAspect="1"/>
          </p:cNvPicPr>
          <p:nvPr/>
        </p:nvPicPr>
        <p:blipFill>
          <a:blip r:embed="rId5">
            <a:lum/>
            <a:alphaModFix/>
          </a:blip>
          <a:srcRect/>
          <a:stretch>
            <a:fillRect/>
          </a:stretch>
        </p:blipFill>
        <p:spPr>
          <a:xfrm>
            <a:off x="7040880" y="274320"/>
            <a:ext cx="1737360" cy="2194560"/>
          </a:xfrm>
          <a:prstGeom prst="rect">
            <a:avLst/>
          </a:prstGeom>
          <a:noFill/>
          <a:ln cap="flat">
            <a:noFill/>
          </a:ln>
        </p:spPr>
      </p:pic>
      <p:pic>
        <p:nvPicPr>
          <p:cNvPr id="8" name="Picture 7">
            <a:extLst>
              <a:ext uri="{FF2B5EF4-FFF2-40B4-BE49-F238E27FC236}">
                <a16:creationId xmlns:a16="http://schemas.microsoft.com/office/drawing/2014/main" id="{9376F214-5D97-4BC7-88E2-6DDC931A8966}"/>
              </a:ext>
            </a:extLst>
          </p:cNvPr>
          <p:cNvPicPr>
            <a:picLocks noChangeAspect="1"/>
          </p:cNvPicPr>
          <p:nvPr/>
        </p:nvPicPr>
        <p:blipFill>
          <a:blip r:embed="rId6">
            <a:lum/>
            <a:alphaModFix/>
          </a:blip>
          <a:srcRect/>
          <a:stretch>
            <a:fillRect/>
          </a:stretch>
        </p:blipFill>
        <p:spPr>
          <a:xfrm>
            <a:off x="7111901" y="4572000"/>
            <a:ext cx="1776596" cy="2103120"/>
          </a:xfrm>
          <a:prstGeom prst="rect">
            <a:avLst/>
          </a:prstGeom>
          <a:noFill/>
          <a:ln cap="flat">
            <a:noFill/>
          </a:ln>
        </p:spPr>
      </p:pic>
      <p:pic>
        <p:nvPicPr>
          <p:cNvPr id="9" name="Picture 8">
            <a:extLst>
              <a:ext uri="{FF2B5EF4-FFF2-40B4-BE49-F238E27FC236}">
                <a16:creationId xmlns:a16="http://schemas.microsoft.com/office/drawing/2014/main" id="{A6F2C67E-438E-42E7-B5BF-41FC7D4F3061}"/>
              </a:ext>
            </a:extLst>
          </p:cNvPr>
          <p:cNvPicPr>
            <a:picLocks noChangeAspect="1"/>
          </p:cNvPicPr>
          <p:nvPr/>
        </p:nvPicPr>
        <p:blipFill>
          <a:blip r:embed="rId7">
            <a:lum/>
            <a:alphaModFix/>
          </a:blip>
          <a:srcRect/>
          <a:stretch>
            <a:fillRect/>
          </a:stretch>
        </p:blipFill>
        <p:spPr>
          <a:xfrm>
            <a:off x="182880" y="4245321"/>
            <a:ext cx="1776596" cy="2522006"/>
          </a:xfrm>
          <a:prstGeom prst="rect">
            <a:avLst/>
          </a:prstGeom>
          <a:noFill/>
          <a:ln cap="flat">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Freeform: Shape 2">
            <a:extLst>
              <a:ext uri="{FF2B5EF4-FFF2-40B4-BE49-F238E27FC236}">
                <a16:creationId xmlns:a16="http://schemas.microsoft.com/office/drawing/2014/main" id="{6DC5D5ED-2D98-4B11-B948-FBF360ED1367}"/>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TextBox 2">
            <a:extLst>
              <a:ext uri="{FF2B5EF4-FFF2-40B4-BE49-F238E27FC236}">
                <a16:creationId xmlns:a16="http://schemas.microsoft.com/office/drawing/2014/main" id="{551C0414-D64D-4AFD-A00B-6853ECB0020C}"/>
              </a:ext>
            </a:extLst>
          </p:cNvPr>
          <p:cNvSpPr txBox="1"/>
          <p:nvPr/>
        </p:nvSpPr>
        <p:spPr>
          <a:xfrm>
            <a:off x="365760" y="524528"/>
            <a:ext cx="8412480" cy="6003356"/>
          </a:xfrm>
          <a:prstGeom prst="rect">
            <a:avLst/>
          </a:prstGeom>
          <a:noFill/>
          <a:ln cap="flat">
            <a:noFill/>
          </a:ln>
        </p:spPr>
        <p:txBody>
          <a:bodyPr vert="horz" wrap="square" lIns="90004" tIns="44997" rIns="90004" bIns="44997" anchor="t" anchorCtr="0" compatLnSpc="0">
            <a:noAutofit/>
          </a:bodyPr>
          <a:lstStyle/>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000" b="1" i="0" u="none" strike="noStrike" kern="1200" cap="none" spc="0" baseline="0" dirty="0">
              <a:solidFill>
                <a:srgbClr val="000000"/>
              </a:solidFill>
              <a:uFillTx/>
              <a:latin typeface="Arial" pitchFamily="34"/>
              <a:ea typeface="Microsoft YaHei" pitchFamily="2"/>
              <a:cs typeface="Arial" pitchFamily="34"/>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300" b="1" u="sng" dirty="0">
                <a:solidFill>
                  <a:srgbClr val="000000"/>
                </a:solidFill>
                <a:latin typeface="Arial" pitchFamily="34"/>
                <a:ea typeface="Microsoft YaHei" pitchFamily="2"/>
                <a:cs typeface="Arial" pitchFamily="34"/>
              </a:rPr>
              <a:t>Platform For Demo</a:t>
            </a: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300" b="1" i="0" u="none" strike="noStrike" kern="1200" cap="none" spc="0" baseline="0" dirty="0">
              <a:solidFill>
                <a:srgbClr val="000000"/>
              </a:solidFill>
              <a:uFillTx/>
              <a:latin typeface="Arial" pitchFamily="34"/>
              <a:ea typeface="Microsoft YaHei" pitchFamily="2"/>
              <a:cs typeface="Arial" pitchFamily="34"/>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300" b="1" i="0" u="none" strike="noStrike" kern="1200" cap="none" spc="0" baseline="0" dirty="0">
                <a:solidFill>
                  <a:srgbClr val="000000"/>
                </a:solidFill>
                <a:uFillTx/>
                <a:latin typeface="Arial" pitchFamily="34"/>
                <a:ea typeface="Microsoft YaHei" pitchFamily="2"/>
                <a:cs typeface="Arial" pitchFamily="34"/>
              </a:rPr>
              <a:t>The Beyond </a:t>
            </a:r>
            <a:r>
              <a:rPr lang="en-US" sz="1300" b="0" i="0" u="none" strike="noStrike" kern="1200" cap="none" spc="0" baseline="0" dirty="0">
                <a:solidFill>
                  <a:srgbClr val="000000"/>
                </a:solidFill>
                <a:uFillTx/>
                <a:latin typeface="Arial" pitchFamily="34"/>
                <a:ea typeface="Microsoft YaHei" pitchFamily="2"/>
                <a:cs typeface="Arial" pitchFamily="34"/>
              </a:rPr>
              <a:t>demo version as a open world adventure </a:t>
            </a:r>
            <a:r>
              <a:rPr lang="en-US" sz="1300" b="0" i="0" u="none" strike="noStrike" kern="0" cap="none" spc="0" baseline="0" dirty="0">
                <a:solidFill>
                  <a:srgbClr val="000000"/>
                </a:solidFill>
                <a:uFillTx/>
                <a:latin typeface="Arial" pitchFamily="34"/>
                <a:ea typeface="Microsoft YaHei" pitchFamily="2"/>
                <a:cs typeface="Arial" pitchFamily="34"/>
              </a:rPr>
              <a:t>Vertical Slice </a:t>
            </a:r>
            <a:r>
              <a:rPr lang="en-US" sz="1300" b="0" i="0" u="none" strike="noStrike" kern="1200" cap="none" spc="0" baseline="0" dirty="0">
                <a:solidFill>
                  <a:srgbClr val="000000"/>
                </a:solidFill>
                <a:uFillTx/>
                <a:latin typeface="Arial" pitchFamily="34"/>
                <a:ea typeface="Microsoft YaHei" pitchFamily="2"/>
                <a:cs typeface="Arial" pitchFamily="34"/>
              </a:rPr>
              <a:t>puzzle and open world battle game. </a:t>
            </a:r>
            <a:endParaRPr lang="en-US" sz="1300" b="0" i="0" u="none" strike="noStrike" kern="0" cap="none" spc="0" baseline="0" dirty="0">
              <a:solidFill>
                <a:srgbClr val="000000"/>
              </a:solidFill>
              <a:uFillTx/>
              <a:latin typeface="Arial" pitchFamily="34"/>
              <a:ea typeface="Microsoft YaHei" pitchFamily="2"/>
              <a:cs typeface="Arial" pitchFamily="34"/>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300" b="0" i="0" u="none" strike="noStrike" kern="0" cap="none" spc="0" baseline="0" dirty="0">
              <a:solidFill>
                <a:srgbClr val="000000"/>
              </a:solidFill>
              <a:uFillTx/>
              <a:latin typeface="Arial" pitchFamily="34"/>
              <a:ea typeface="Microsoft YaHei" pitchFamily="2"/>
              <a:cs typeface="Arial" pitchFamily="34"/>
            </a:endParaRPr>
          </a:p>
          <a:p>
            <a:pPr marL="0" marR="0" lvl="0" indent="0" algn="ctr"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300" b="0" i="0" u="none" strike="noStrike" kern="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300" b="0" i="0" u="none" strike="noStrike" kern="1200" cap="none" spc="0" baseline="0" dirty="0">
                <a:solidFill>
                  <a:srgbClr val="000000"/>
                </a:solidFill>
                <a:uFillTx/>
                <a:latin typeface="Arial" pitchFamily="18"/>
                <a:ea typeface="Microsoft YaHei" pitchFamily="2"/>
                <a:cs typeface="Arial" pitchFamily="2"/>
              </a:rPr>
              <a:t> For the Demo version the game will be suited for </a:t>
            </a:r>
            <a:r>
              <a:rPr lang="en-US" sz="1300" b="1" i="0" u="none" strike="noStrike" kern="1200" cap="none" spc="0" baseline="0" dirty="0">
                <a:solidFill>
                  <a:srgbClr val="000000"/>
                </a:solidFill>
                <a:uFillTx/>
                <a:latin typeface="Arial" pitchFamily="18"/>
                <a:ea typeface="Microsoft YaHei" pitchFamily="2"/>
                <a:cs typeface="Arial" pitchFamily="2"/>
              </a:rPr>
              <a:t>Personal Computers only</a:t>
            </a:r>
            <a:r>
              <a:rPr lang="en-US" sz="1300" b="0" i="0" u="none" strike="noStrike" kern="1200" cap="none" spc="0" baseline="0" dirty="0">
                <a:solidFill>
                  <a:srgbClr val="000000"/>
                </a:solidFill>
                <a:uFillTx/>
                <a:latin typeface="Arial" pitchFamily="18"/>
                <a:ea typeface="Microsoft YaHei" pitchFamily="2"/>
                <a:cs typeface="Arial" pitchFamily="2"/>
              </a:rPr>
              <a:t>. The game play is based on foundational elements of current RPG single player games. The player is immersed in a mythical world with connections to current earth history experiencing ‘</a:t>
            </a:r>
            <a:r>
              <a:rPr lang="en-US" sz="1300" b="1" dirty="0">
                <a:solidFill>
                  <a:srgbClr val="000000"/>
                </a:solidFill>
                <a:latin typeface="Arial" pitchFamily="18"/>
                <a:ea typeface="Microsoft YaHei" pitchFamily="2"/>
                <a:cs typeface="Arial" pitchFamily="2"/>
              </a:rPr>
              <a:t>T</a:t>
            </a:r>
            <a:r>
              <a:rPr lang="en-US" sz="1300" b="1" i="0" u="none" strike="noStrike" kern="1200" cap="none" spc="0" baseline="0" dirty="0">
                <a:solidFill>
                  <a:srgbClr val="000000"/>
                </a:solidFill>
                <a:uFillTx/>
                <a:latin typeface="Arial" pitchFamily="18"/>
                <a:ea typeface="Microsoft YaHei" pitchFamily="2"/>
                <a:cs typeface="Arial" pitchFamily="2"/>
              </a:rPr>
              <a:t>he Beyond</a:t>
            </a:r>
            <a:r>
              <a:rPr lang="en-US" sz="1300" b="0" i="0" u="none" strike="noStrike" kern="1200" cap="none" spc="0" baseline="0" dirty="0">
                <a:solidFill>
                  <a:srgbClr val="000000"/>
                </a:solidFill>
                <a:uFillTx/>
                <a:latin typeface="Arial" pitchFamily="18"/>
                <a:ea typeface="Microsoft YaHei" pitchFamily="2"/>
                <a:cs typeface="Arial" pitchFamily="2"/>
              </a:rPr>
              <a:t>“. the world as the original source of mythical </a:t>
            </a:r>
            <a:r>
              <a:rPr lang="en-US" sz="1300" b="0" i="0" u="none" strike="noStrike" kern="0" cap="none" spc="0" baseline="0" dirty="0">
                <a:solidFill>
                  <a:srgbClr val="000000"/>
                </a:solidFill>
                <a:uFillTx/>
                <a:latin typeface="Arial" pitchFamily="18"/>
                <a:ea typeface="Microsoft YaHei" pitchFamily="2"/>
                <a:cs typeface="Arial" pitchFamily="2"/>
              </a:rPr>
              <a:t>culture’s</a:t>
            </a:r>
            <a:r>
              <a:rPr lang="en-US" sz="1300" b="0" i="0" u="none" strike="noStrike" kern="1200" cap="none" spc="0" baseline="0" dirty="0">
                <a:solidFill>
                  <a:srgbClr val="000000"/>
                </a:solidFill>
                <a:uFillTx/>
                <a:latin typeface="Arial" pitchFamily="18"/>
                <a:ea typeface="Microsoft YaHei" pitchFamily="2"/>
                <a:cs typeface="Arial" pitchFamily="2"/>
              </a:rPr>
              <a:t>  surrounded by Greek themed environment.</a:t>
            </a: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300" b="0" i="0" u="none" strike="noStrike" kern="120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300" b="0" i="0" u="none" strike="noStrike" kern="120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300" b="1" i="0" u="none" strike="noStrike" kern="1200" cap="none" spc="0" baseline="0" dirty="0">
                <a:solidFill>
                  <a:srgbClr val="000000"/>
                </a:solidFill>
                <a:uFillTx/>
                <a:latin typeface="Arial" pitchFamily="34"/>
                <a:ea typeface="Microsoft YaHei" pitchFamily="2"/>
                <a:cs typeface="Arial" pitchFamily="34"/>
              </a:rPr>
              <a:t>Setting and Aesthetic</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300" b="0" i="0" u="none" strike="noStrike" kern="1200" cap="none" spc="0" baseline="0" dirty="0">
                <a:solidFill>
                  <a:srgbClr val="000000"/>
                </a:solidFill>
                <a:uFillTx/>
                <a:latin typeface="Arial" pitchFamily="34"/>
                <a:ea typeface="Microsoft YaHei" pitchFamily="2"/>
                <a:cs typeface="Arial" pitchFamily="34"/>
              </a:rPr>
              <a:t>High Fantasy</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300" b="0" i="0" u="none" strike="noStrike" kern="1200" cap="none" spc="0" baseline="0" dirty="0">
                <a:solidFill>
                  <a:srgbClr val="000000"/>
                </a:solidFill>
                <a:uFillTx/>
                <a:latin typeface="Arial" pitchFamily="34"/>
                <a:ea typeface="Microsoft YaHei" pitchFamily="2"/>
                <a:cs typeface="Arial" pitchFamily="34"/>
              </a:rPr>
              <a:t>High detailed characters</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300" b="0" i="0" u="none" strike="noStrike" kern="1200" cap="none" spc="0" baseline="0" dirty="0">
                <a:solidFill>
                  <a:srgbClr val="000000"/>
                </a:solidFill>
                <a:uFillTx/>
                <a:latin typeface="Arial" pitchFamily="34"/>
                <a:ea typeface="Microsoft YaHei" pitchFamily="2"/>
                <a:cs typeface="Arial" pitchFamily="34"/>
              </a:rPr>
              <a:t>Music :TBD</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300" b="0" i="0" u="none" strike="noStrike" kern="1200" cap="none" spc="0" baseline="0" dirty="0">
                <a:solidFill>
                  <a:srgbClr val="000000"/>
                </a:solidFill>
                <a:uFillTx/>
                <a:latin typeface="Arial" pitchFamily="34"/>
                <a:ea typeface="Microsoft YaHei" pitchFamily="2"/>
                <a:cs typeface="Arial" pitchFamily="34"/>
              </a:rPr>
              <a:t>UI: Medieval fantasy</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300" b="0" i="0" u="none" strike="noStrike" kern="1200" cap="none" spc="0" baseline="0" dirty="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300" b="0" i="0" u="none" strike="noStrike" kern="120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300" b="0" i="0" u="none" strike="noStrike" kern="1200" cap="none" spc="0" baseline="0" dirty="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dirty="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Arial" pitchFamily="18"/>
                <a:ea typeface="Microsoft YaHei" pitchFamily="2"/>
                <a:cs typeface="Arial" pitchFamily="2"/>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36F779B-BCDD-4C77-B99E-B14CB62AD6AB}"/>
              </a:ext>
            </a:extLst>
          </p:cNvPr>
          <p:cNvSpPr/>
          <p:nvPr/>
        </p:nvSpPr>
        <p:spPr>
          <a:xfrm>
            <a:off x="3691441" y="117469"/>
            <a:ext cx="1737360" cy="5369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ct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500" b="1" i="0" u="none" strike="noStrike" kern="1200" cap="none" spc="0" baseline="0" dirty="0">
                <a:solidFill>
                  <a:srgbClr val="000000"/>
                </a:solidFill>
                <a:uFillTx/>
                <a:latin typeface="Arial" pitchFamily="18"/>
                <a:ea typeface="Arial" pitchFamily="2"/>
                <a:cs typeface="Arial" pitchFamily="2"/>
              </a:rPr>
              <a:t> DEMO</a:t>
            </a:r>
          </a:p>
          <a:p>
            <a:pPr marL="0" marR="0" lvl="0" indent="0" algn="ctr"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500" b="1" dirty="0">
                <a:solidFill>
                  <a:srgbClr val="000000"/>
                </a:solidFill>
                <a:latin typeface="Arial" pitchFamily="18"/>
                <a:ea typeface="Arial" pitchFamily="2"/>
                <a:cs typeface="Arial" pitchFamily="2"/>
              </a:rPr>
              <a:t>GAME PLAY</a:t>
            </a:r>
            <a:endParaRPr lang="en-US" sz="1800" b="0" i="0" u="none" strike="noStrike" kern="1200" cap="none" spc="0" baseline="0" dirty="0">
              <a:solidFill>
                <a:srgbClr val="000000"/>
              </a:solidFill>
              <a:uFillTx/>
              <a:latin typeface="Arial" pitchFamily="18"/>
              <a:ea typeface="Arial" pitchFamily="2"/>
              <a:cs typeface="Arial" pitchFamily="2"/>
            </a:endParaRPr>
          </a:p>
        </p:txBody>
      </p:sp>
      <p:sp>
        <p:nvSpPr>
          <p:cNvPr id="3" name="Freeform: Shape 2">
            <a:extLst>
              <a:ext uri="{FF2B5EF4-FFF2-40B4-BE49-F238E27FC236}">
                <a16:creationId xmlns:a16="http://schemas.microsoft.com/office/drawing/2014/main" id="{5ACF451A-1447-405B-9C43-1732D9FBF03F}"/>
              </a:ext>
            </a:extLst>
          </p:cNvPr>
          <p:cNvSpPr/>
          <p:nvPr/>
        </p:nvSpPr>
        <p:spPr>
          <a:xfrm>
            <a:off x="365760" y="330116"/>
            <a:ext cx="8412480" cy="5301718"/>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90004" tIns="46798" rIns="90004" bIns="46798"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4" name="TextBox 3">
            <a:extLst>
              <a:ext uri="{FF2B5EF4-FFF2-40B4-BE49-F238E27FC236}">
                <a16:creationId xmlns:a16="http://schemas.microsoft.com/office/drawing/2014/main" id="{DA00F94A-85AC-498B-A9D3-BC6CC78A44F5}"/>
              </a:ext>
            </a:extLst>
          </p:cNvPr>
          <p:cNvSpPr txBox="1"/>
          <p:nvPr/>
        </p:nvSpPr>
        <p:spPr>
          <a:xfrm>
            <a:off x="342003" y="518667"/>
            <a:ext cx="8436236" cy="6264362"/>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dirty="0">
                <a:solidFill>
                  <a:srgbClr val="000000"/>
                </a:solidFill>
                <a:uFillTx/>
                <a:latin typeface="Arial" pitchFamily="34"/>
                <a:ea typeface="Microsoft YaHei" pitchFamily="2"/>
                <a:cs typeface="Arial" pitchFamily="34"/>
              </a:rPr>
              <a:t>You will have a choice of Two Race's to choose from. </a:t>
            </a:r>
            <a:endParaRPr lang="en-US" sz="1400" b="0" i="0" u="none" strike="noStrike" kern="120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dirty="0">
                <a:solidFill>
                  <a:srgbClr val="000000"/>
                </a:solidFill>
                <a:uFillTx/>
                <a:latin typeface="Arial" pitchFamily="34"/>
                <a:ea typeface="Microsoft YaHei" pitchFamily="2"/>
                <a:cs typeface="Arial" pitchFamily="34"/>
              </a:rPr>
              <a:t>Demo version: Minotaur, Succubus </a:t>
            </a:r>
            <a:endParaRPr lang="en-US" sz="1400" b="0" i="0" u="none" strike="noStrike" kern="120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dirty="0">
                <a:solidFill>
                  <a:srgbClr val="000000"/>
                </a:solidFill>
                <a:uFillTx/>
                <a:latin typeface="Arial" pitchFamily="18"/>
                <a:ea typeface="Microsoft YaHei" pitchFamily="2"/>
                <a:cs typeface="Arial" pitchFamily="2"/>
              </a:rPr>
              <a:t>Single</a:t>
            </a:r>
            <a:r>
              <a:rPr lang="en-US" sz="1400" b="0" i="0" u="none" strike="noStrike" kern="0" cap="none" spc="0" baseline="0" dirty="0">
                <a:solidFill>
                  <a:srgbClr val="000000"/>
                </a:solidFill>
                <a:uFillTx/>
                <a:latin typeface="Arial" pitchFamily="18"/>
                <a:ea typeface="Microsoft YaHei" pitchFamily="2"/>
                <a:cs typeface="Arial" pitchFamily="2"/>
              </a:rPr>
              <a:t> player Game play depending on game play 1 hour minimum. </a:t>
            </a:r>
            <a:endParaRPr lang="en-US" sz="1400" b="0" i="0" u="none" strike="noStrike" kern="120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dirty="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dirty="0">
                <a:solidFill>
                  <a:srgbClr val="000000"/>
                </a:solidFill>
                <a:uFillTx/>
                <a:latin typeface="Arial" pitchFamily="18"/>
                <a:ea typeface="Microsoft YaHei" pitchFamily="2"/>
                <a:cs typeface="Arial" pitchFamily="2"/>
              </a:rPr>
              <a:t>Quests : Short story line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0" cap="none" spc="0" baseline="0" dirty="0">
                <a:solidFill>
                  <a:srgbClr val="000000"/>
                </a:solidFill>
                <a:uFillTx/>
                <a:latin typeface="Arial" pitchFamily="18"/>
                <a:ea typeface="Microsoft YaHei" pitchFamily="2"/>
                <a:cs typeface="Arial" pitchFamily="2"/>
              </a:rPr>
              <a:t>               2 Fetch stories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dirty="0">
                <a:solidFill>
                  <a:srgbClr val="000000"/>
                </a:solidFill>
                <a:uFillTx/>
                <a:latin typeface="Arial" pitchFamily="34"/>
                <a:ea typeface="Microsoft YaHei" pitchFamily="2"/>
                <a:cs typeface="Arial" pitchFamily="34"/>
              </a:rPr>
              <a:t>Game features </a:t>
            </a:r>
            <a:r>
              <a:rPr lang="en-US" sz="1400" b="0" i="0" u="none" strike="noStrike" kern="0" cap="none" spc="0" baseline="0" dirty="0">
                <a:solidFill>
                  <a:srgbClr val="000000"/>
                </a:solidFill>
                <a:uFillTx/>
                <a:latin typeface="Arial" pitchFamily="34"/>
                <a:ea typeface="Microsoft YaHei" pitchFamily="2"/>
                <a:cs typeface="Arial" pitchFamily="34"/>
              </a:rPr>
              <a:t>are</a:t>
            </a:r>
            <a:r>
              <a:rPr lang="en-US" sz="1400" b="0" i="0" u="none" strike="noStrike" kern="1200" cap="none" spc="0" baseline="0" dirty="0">
                <a:solidFill>
                  <a:srgbClr val="000000"/>
                </a:solidFill>
                <a:uFillTx/>
                <a:latin typeface="Arial" pitchFamily="34"/>
                <a:ea typeface="Microsoft YaHei" pitchFamily="2"/>
                <a:cs typeface="Arial" pitchFamily="34"/>
              </a:rPr>
              <a:t> leveling, moving about the game world and interacting with Non-Player Characters (NPCs)</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dirty="0">
              <a:solidFill>
                <a:srgbClr val="000000"/>
              </a:solidFill>
              <a:uFillTx/>
              <a:latin typeface="Arial" pitchFamily="34"/>
              <a:ea typeface="Microsoft YaHei" pitchFamily="2"/>
              <a:cs typeface="Arial" pitchFamily="34"/>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dirty="0">
                <a:solidFill>
                  <a:srgbClr val="000000"/>
                </a:solidFill>
                <a:uFillTx/>
                <a:latin typeface="Arial" pitchFamily="18"/>
                <a:ea typeface="Microsoft YaHei" pitchFamily="2"/>
                <a:cs typeface="Arial" pitchFamily="2"/>
              </a:rPr>
              <a:t>Battle interactive: with creatures using spell casting, ranged weapons, or swords.</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dirty="0">
                <a:solidFill>
                  <a:srgbClr val="000000"/>
                </a:solidFill>
                <a:uFillTx/>
                <a:latin typeface="Arial" pitchFamily="34"/>
                <a:ea typeface="Microsoft YaHei" pitchFamily="2"/>
                <a:cs typeface="Arial" pitchFamily="34"/>
              </a:rPr>
              <a:t>Communication: with NPCs is both voice and text (text in a chat window shown in interface)</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dirty="0">
                <a:solidFill>
                  <a:srgbClr val="000000"/>
                </a:solidFill>
                <a:uFillTx/>
                <a:latin typeface="Arial" pitchFamily="34"/>
                <a:ea typeface="Microsoft YaHei" pitchFamily="2"/>
                <a:cs typeface="Arial" pitchFamily="34"/>
              </a:rPr>
              <a:t>2 basic class types that can be chosen for your character: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dirty="0">
                <a:solidFill>
                  <a:srgbClr val="000000"/>
                </a:solidFill>
                <a:uFillTx/>
                <a:latin typeface="Arial" pitchFamily="34"/>
                <a:ea typeface="Microsoft YaHei" pitchFamily="2"/>
                <a:cs typeface="Arial" pitchFamily="34"/>
              </a:rPr>
              <a:t>Blood Fray (Fighter)</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dirty="0">
                <a:solidFill>
                  <a:srgbClr val="000000"/>
                </a:solidFill>
                <a:uFillTx/>
                <a:latin typeface="Arial" pitchFamily="18"/>
                <a:ea typeface="Microsoft YaHei" pitchFamily="2"/>
                <a:cs typeface="Arial" pitchFamily="2"/>
              </a:rPr>
              <a:t>Necromancer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000" b="0" i="0" u="none" strike="noStrike" kern="1200" cap="none" spc="0" baseline="0" dirty="0">
              <a:solidFill>
                <a:srgbClr val="000000"/>
              </a:solidFill>
              <a:uFillTx/>
              <a:latin typeface="Arial" pitchFamily="18"/>
              <a:ea typeface="Microsoft YaHei"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1200" cap="none" spc="0" baseline="0" dirty="0">
                <a:solidFill>
                  <a:srgbClr val="000000"/>
                </a:solidFill>
                <a:uFillTx/>
                <a:latin typeface="Arial" pitchFamily="18"/>
                <a:ea typeface="Microsoft YaHei" pitchFamily="2"/>
                <a:cs typeface="Arial" pitchFamily="2"/>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04BE500-7984-4584-A39C-C2C6F5FBF47C}"/>
              </a:ext>
            </a:extLst>
          </p:cNvPr>
          <p:cNvSpPr txBox="1">
            <a:spLocks noGrp="1"/>
          </p:cNvSpPr>
          <p:nvPr>
            <p:ph type="subTitle" idx="4294967295"/>
          </p:nvPr>
        </p:nvSpPr>
        <p:spPr>
          <a:xfrm>
            <a:off x="457378" y="1314190"/>
            <a:ext cx="8229243" cy="5763116"/>
          </a:xfrm>
        </p:spPr>
        <p:txBody>
          <a:bodyPr anchor="ctr" anchorCtr="1">
            <a:spAutoFit/>
          </a:bodyPr>
          <a:lstStyle/>
          <a:p>
            <a:pPr lvl="0" algn="ctr"/>
            <a:r>
              <a:rPr lang="en-US" sz="2000" kern="1200" dirty="0">
                <a:latin typeface="Arial" pitchFamily="18"/>
                <a:cs typeface="Arial" pitchFamily="2"/>
              </a:rPr>
              <a:t>A world that was created by the Ancient Guardians of Time. With this they Combined their powers to create a sentient being who in turn created life on earth and the mythological beings. As time went by an unknown Ancient guardian appeared who created humans amongst the creatures to rule the mythological beings, Peace and cohabitation had diminished, Chaos and destruction rained upon the world something had to be done. The ancients returned and discovered that Humans were corrupting and driving the other species to extinction and so they split their world in two, leaving humans to rule one and mythical creatures to rule the other, Banishing the humans to another dimension. But with this the Ancient Guardians unknowingly ripped the fabric of time.</a:t>
            </a:r>
          </a:p>
          <a:p>
            <a:pPr lvl="0" algn="ctr"/>
            <a:r>
              <a:rPr lang="en-US" sz="2000" kern="1200" dirty="0">
                <a:latin typeface="Arial" pitchFamily="18"/>
                <a:cs typeface="Arial" pitchFamily="2"/>
              </a:rPr>
              <a:t>With these cracks there have been open portals appearing on the human earth and ancient history and present day humans have been appearing where the mythical creatures live. Unfortunately humans can only live for a short time in these lands to survive they have to make a choice; </a:t>
            </a:r>
          </a:p>
          <a:p>
            <a:pPr lvl="0" algn="ctr"/>
            <a:r>
              <a:rPr lang="en-US" sz="2000" kern="1200" dirty="0">
                <a:latin typeface="Arial" pitchFamily="18"/>
                <a:cs typeface="Arial" pitchFamily="2"/>
              </a:rPr>
              <a:t>Morph into one of these fantastical creatures or Die.</a:t>
            </a:r>
            <a:r>
              <a:rPr lang="en-US" sz="3200" kern="1200" dirty="0">
                <a:latin typeface="Arial" pitchFamily="18"/>
                <a:cs typeface="Arial" pitchFamily="2"/>
              </a:rPr>
              <a:t>  </a:t>
            </a:r>
          </a:p>
          <a:p>
            <a:pPr lvl="0" algn="ctr"/>
            <a:endParaRPr lang="en-US" sz="1000" kern="1200" dirty="0">
              <a:latin typeface="Arial" pitchFamily="18"/>
              <a:cs typeface="Arial" pitchFamily="2"/>
            </a:endParaRPr>
          </a:p>
        </p:txBody>
      </p:sp>
      <p:sp>
        <p:nvSpPr>
          <p:cNvPr id="3" name="TextBox 2">
            <a:extLst>
              <a:ext uri="{FF2B5EF4-FFF2-40B4-BE49-F238E27FC236}">
                <a16:creationId xmlns:a16="http://schemas.microsoft.com/office/drawing/2014/main" id="{47802A4D-837E-4540-8384-44150A7E591C}"/>
              </a:ext>
            </a:extLst>
          </p:cNvPr>
          <p:cNvSpPr txBox="1"/>
          <p:nvPr/>
        </p:nvSpPr>
        <p:spPr>
          <a:xfrm>
            <a:off x="2912890" y="-265043"/>
            <a:ext cx="3318218" cy="1685251"/>
          </a:xfrm>
          <a:prstGeom prst="rect">
            <a:avLst/>
          </a:prstGeom>
          <a:noFill/>
          <a:ln cap="flat">
            <a:noFill/>
          </a:ln>
        </p:spPr>
        <p:txBody>
          <a:bodyPr vert="horz" wrap="square" lIns="0" tIns="0" rIns="0" bIns="0" anchor="ctr" anchorCtr="1" compatLnSpc="1">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2200" b="0" i="0" u="none" strike="noStrike" kern="0" cap="none" spc="0" baseline="0" dirty="0">
              <a:solidFill>
                <a:srgbClr val="000080"/>
              </a:solidFill>
              <a:uFillTx/>
              <a:latin typeface="Thorndale" pitchFamily="18"/>
              <a:ea typeface="Microsoft YaHei" pitchFamily="2"/>
              <a:cs typeface="Tahoma" pitchFamily="2"/>
            </a:endParaRP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0" cap="none" spc="0" baseline="0" dirty="0">
                <a:solidFill>
                  <a:srgbClr val="000080"/>
                </a:solidFill>
                <a:uFillTx/>
                <a:latin typeface="Thorndale" pitchFamily="18"/>
                <a:ea typeface="Microsoft YaHei" pitchFamily="2"/>
                <a:cs typeface="Tahoma" pitchFamily="2"/>
              </a:rPr>
              <a:t>Story Line/ Art Intro</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2200" kern="0" dirty="0">
              <a:solidFill>
                <a:srgbClr val="000080"/>
              </a:solidFill>
              <a:latin typeface="Thorndale" pitchFamily="18"/>
              <a:ea typeface="Microsoft YaHei" pitchFamily="2"/>
              <a:cs typeface="Tahoma" pitchFamily="2"/>
            </a:endParaRP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200" b="0" i="0" u="none" strike="noStrike" kern="0" cap="none" spc="0" baseline="0" dirty="0">
                <a:solidFill>
                  <a:srgbClr val="000080"/>
                </a:solidFill>
                <a:uFillTx/>
                <a:latin typeface="Thorndale" pitchFamily="18"/>
                <a:ea typeface="Microsoft YaHei" pitchFamily="2"/>
                <a:cs typeface="Tahoma" pitchFamily="2"/>
              </a:rPr>
              <a:t>Prologue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201563-AC0A-4258-9C91-4F72D787FC7B}"/>
              </a:ext>
            </a:extLst>
          </p:cNvPr>
          <p:cNvSpPr txBox="1"/>
          <p:nvPr/>
        </p:nvSpPr>
        <p:spPr>
          <a:xfrm>
            <a:off x="0" y="0"/>
            <a:ext cx="9144000" cy="685800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Subtitle 3">
            <a:extLst>
              <a:ext uri="{FF2B5EF4-FFF2-40B4-BE49-F238E27FC236}">
                <a16:creationId xmlns:a16="http://schemas.microsoft.com/office/drawing/2014/main" id="{8DD8F395-F401-4472-829A-DA3C85FF0544}"/>
              </a:ext>
            </a:extLst>
          </p:cNvPr>
          <p:cNvSpPr txBox="1">
            <a:spLocks noGrp="1"/>
          </p:cNvSpPr>
          <p:nvPr>
            <p:ph type="subTitle" idx="4294967295"/>
          </p:nvPr>
        </p:nvSpPr>
        <p:spPr>
          <a:xfrm>
            <a:off x="365760" y="365760"/>
            <a:ext cx="8353437" cy="6126480"/>
          </a:xfrm>
        </p:spPr>
        <p:txBody>
          <a:bodyPr anchor="ctr"/>
          <a:lstStyle/>
          <a:p>
            <a:pPr lvl="0" algn="ctr"/>
            <a:r>
              <a:rPr lang="en-US" sz="1500"/>
              <a:t> </a:t>
            </a:r>
          </a:p>
          <a:p>
            <a:pPr lvl="0"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a:latin typeface="Arial" pitchFamily="34"/>
            </a:endParaRPr>
          </a:p>
          <a:p>
            <a:pPr lvl="0"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a:latin typeface="Arial" pitchFamily="34"/>
            </a:endParaRPr>
          </a:p>
          <a:p>
            <a:pPr lvl="0" algn="ctr">
              <a:spcAft>
                <a:spcPts val="0"/>
              </a:spcAft>
            </a:pPr>
            <a:r>
              <a:rPr lang="en-GB" sz="1600">
                <a:latin typeface="Arial" pitchFamily="34"/>
              </a:rPr>
              <a:t>The game play to be made on in the </a:t>
            </a:r>
            <a:r>
              <a:rPr lang="en-GB" sz="1600" b="1" u="sng">
                <a:latin typeface="Arial" pitchFamily="34"/>
              </a:rPr>
              <a:t>ESSENCE </a:t>
            </a:r>
            <a:r>
              <a:rPr lang="en-GB" sz="1600">
                <a:latin typeface="Arial" pitchFamily="34"/>
              </a:rPr>
              <a:t>of  Ever-quest 2, World of Warcraft, Dark age of Camelot, Dark Souls, Ashons of creation  and Rift. With the thrill and </a:t>
            </a:r>
            <a:r>
              <a:rPr lang="en-GB" sz="1600" b="1" u="sng">
                <a:latin typeface="Arial" pitchFamily="34"/>
              </a:rPr>
              <a:t>SOUL </a:t>
            </a:r>
            <a:r>
              <a:rPr lang="en-GB" sz="1600">
                <a:latin typeface="Arial" pitchFamily="34"/>
              </a:rPr>
              <a:t>of a adventure, puzzle game structure.</a:t>
            </a:r>
          </a:p>
          <a:p>
            <a:pPr lvl="0" algn="ctr">
              <a:spcAft>
                <a:spcPts val="0"/>
              </a:spcAft>
            </a:pPr>
            <a:endParaRPr lang="en-GB" sz="1600">
              <a:latin typeface="Arial" pitchFamily="34"/>
            </a:endParaRPr>
          </a:p>
          <a:p>
            <a:pPr lvl="0" algn="l">
              <a:spcAft>
                <a:spcPts val="0"/>
              </a:spcAft>
            </a:pPr>
            <a:r>
              <a:rPr lang="en-US" sz="1600">
                <a:latin typeface="Arial" pitchFamily="34"/>
              </a:rPr>
              <a:t>Fast paced action, with multiple open world Battles. A wide verity of unique Weapons and Armor to suit your character including hand to hand, ranged weapons, spell casting just to name a few.</a:t>
            </a:r>
          </a:p>
          <a:p>
            <a:pPr lvl="0" algn="ctr">
              <a:spcAft>
                <a:spcPts val="0"/>
              </a:spcAft>
            </a:pPr>
            <a:endParaRPr lang="en-GB" sz="1600">
              <a:latin typeface="Arial" pitchFamily="34"/>
            </a:endParaRPr>
          </a:p>
          <a:p>
            <a:pPr lvl="0" algn="ctr">
              <a:spcAft>
                <a:spcPts val="0"/>
              </a:spcAft>
            </a:pPr>
            <a:endParaRPr lang="en-GB" sz="1600">
              <a:latin typeface="Arial" pitchFamily="34"/>
            </a:endParaRPr>
          </a:p>
          <a:p>
            <a:pPr lvl="0" algn="ctr">
              <a:spcAft>
                <a:spcPts val="0"/>
              </a:spcAft>
            </a:pPr>
            <a:endParaRPr lang="en-US" sz="1600">
              <a:latin typeface="Arial" pitchFamily="34"/>
            </a:endParaRPr>
          </a:p>
          <a:p>
            <a:pPr lvl="0" algn="ctr">
              <a:spcAft>
                <a:spcPts val="0"/>
              </a:spcAft>
            </a:pPr>
            <a:endParaRPr lang="en-US" sz="1600">
              <a:latin typeface="Arial" pitchFamily="34"/>
            </a:endParaRPr>
          </a:p>
          <a:p>
            <a:pPr lvl="0" algn="ctr">
              <a:spcAft>
                <a:spcPts val="0"/>
              </a:spcAft>
            </a:pPr>
            <a:endParaRPr lang="en-US" sz="1600">
              <a:latin typeface="Arial" pitchFamily="34"/>
            </a:endParaRPr>
          </a:p>
          <a:p>
            <a:pPr lvl="0" algn="ctr">
              <a:spcAft>
                <a:spcPts val="0"/>
              </a:spcAft>
            </a:pPr>
            <a:endParaRPr lang="en-GB" sz="2000">
              <a:latin typeface="Arial" pitchFamily="34"/>
            </a:endParaRPr>
          </a:p>
          <a:p>
            <a:pPr lvl="0" algn="ctr">
              <a:spcAft>
                <a:spcPts val="0"/>
              </a:spcAft>
            </a:pPr>
            <a:endParaRPr lang="en-US" sz="1600">
              <a:latin typeface="Arial" pitchFamily="34"/>
            </a:endParaRPr>
          </a:p>
          <a:p>
            <a:pPr lvl="0" algn="ctr">
              <a:spcAft>
                <a:spcPts val="0"/>
              </a:spcAft>
            </a:pPr>
            <a:endParaRPr lang="en-GB" sz="1600">
              <a:latin typeface="Arial" pitchFamily="34"/>
              <a:cs typeface="Arial" pitchFamily="2"/>
            </a:endParaRPr>
          </a:p>
          <a:p>
            <a:pPr lvl="0" algn="ctr">
              <a:spcAft>
                <a:spcPts val="0"/>
              </a:spcAft>
            </a:pPr>
            <a:endParaRPr lang="en-US" sz="2000">
              <a:latin typeface="Arial" pitchFamily="34"/>
            </a:endParaRPr>
          </a:p>
          <a:p>
            <a:pPr lvl="0" algn="ctr">
              <a:spcAft>
                <a:spcPts val="0"/>
              </a:spcAft>
            </a:pPr>
            <a:endParaRPr lang="en-US" sz="1600">
              <a:latin typeface="Arial" pitchFamily="34"/>
            </a:endParaRPr>
          </a:p>
        </p:txBody>
      </p:sp>
      <p:pic>
        <p:nvPicPr>
          <p:cNvPr id="4" name="Picture 3">
            <a:extLst>
              <a:ext uri="{FF2B5EF4-FFF2-40B4-BE49-F238E27FC236}">
                <a16:creationId xmlns:a16="http://schemas.microsoft.com/office/drawing/2014/main" id="{926E9DB3-EA00-4845-A93C-78D2CA13F6D9}"/>
              </a:ext>
            </a:extLst>
          </p:cNvPr>
          <p:cNvPicPr>
            <a:picLocks noChangeAspect="1"/>
          </p:cNvPicPr>
          <p:nvPr/>
        </p:nvPicPr>
        <p:blipFill>
          <a:blip r:embed="rId3">
            <a:lum/>
            <a:alphaModFix/>
          </a:blip>
          <a:srcRect/>
          <a:stretch>
            <a:fillRect/>
          </a:stretch>
        </p:blipFill>
        <p:spPr>
          <a:xfrm>
            <a:off x="4039398" y="3728164"/>
            <a:ext cx="1289523" cy="2484360"/>
          </a:xfrm>
          <a:prstGeom prst="rect">
            <a:avLst/>
          </a:prstGeom>
          <a:noFill/>
          <a:ln cap="flat">
            <a:noFill/>
          </a:ln>
        </p:spPr>
      </p:pic>
      <p:pic>
        <p:nvPicPr>
          <p:cNvPr id="5" name="Picture 4">
            <a:extLst>
              <a:ext uri="{FF2B5EF4-FFF2-40B4-BE49-F238E27FC236}">
                <a16:creationId xmlns:a16="http://schemas.microsoft.com/office/drawing/2014/main" id="{C680B1DF-6406-4504-856E-5BEE64A65679}"/>
              </a:ext>
            </a:extLst>
          </p:cNvPr>
          <p:cNvPicPr>
            <a:picLocks noChangeAspect="1"/>
          </p:cNvPicPr>
          <p:nvPr/>
        </p:nvPicPr>
        <p:blipFill>
          <a:blip r:embed="rId4">
            <a:lum/>
            <a:alphaModFix/>
          </a:blip>
          <a:srcRect/>
          <a:stretch>
            <a:fillRect/>
          </a:stretch>
        </p:blipFill>
        <p:spPr>
          <a:xfrm rot="3669004">
            <a:off x="857890" y="201"/>
            <a:ext cx="1512362" cy="1882438"/>
          </a:xfrm>
          <a:prstGeom prst="rect">
            <a:avLst/>
          </a:prstGeom>
          <a:noFill/>
          <a:ln cap="flat">
            <a:noFill/>
          </a:ln>
        </p:spPr>
      </p:pic>
      <p:pic>
        <p:nvPicPr>
          <p:cNvPr id="6" name="Picture 5">
            <a:extLst>
              <a:ext uri="{FF2B5EF4-FFF2-40B4-BE49-F238E27FC236}">
                <a16:creationId xmlns:a16="http://schemas.microsoft.com/office/drawing/2014/main" id="{EE4CC638-C033-4B64-B2EF-4B6A5A994548}"/>
              </a:ext>
            </a:extLst>
          </p:cNvPr>
          <p:cNvPicPr>
            <a:picLocks noChangeAspect="1"/>
          </p:cNvPicPr>
          <p:nvPr/>
        </p:nvPicPr>
        <p:blipFill>
          <a:blip r:embed="rId5">
            <a:lum/>
            <a:alphaModFix/>
          </a:blip>
          <a:srcRect/>
          <a:stretch>
            <a:fillRect/>
          </a:stretch>
        </p:blipFill>
        <p:spPr>
          <a:xfrm>
            <a:off x="679966" y="3728164"/>
            <a:ext cx="2520717" cy="2764075"/>
          </a:xfrm>
          <a:prstGeom prst="rect">
            <a:avLst/>
          </a:prstGeom>
          <a:noFill/>
          <a:ln cap="flat">
            <a:noFill/>
          </a:ln>
        </p:spPr>
      </p:pic>
      <p:pic>
        <p:nvPicPr>
          <p:cNvPr id="7" name="Picture 6">
            <a:extLst>
              <a:ext uri="{FF2B5EF4-FFF2-40B4-BE49-F238E27FC236}">
                <a16:creationId xmlns:a16="http://schemas.microsoft.com/office/drawing/2014/main" id="{0B059FE2-2050-4A26-B762-09880960AC12}"/>
              </a:ext>
            </a:extLst>
          </p:cNvPr>
          <p:cNvPicPr>
            <a:picLocks noChangeAspect="1"/>
          </p:cNvPicPr>
          <p:nvPr/>
        </p:nvPicPr>
        <p:blipFill>
          <a:blip r:embed="rId6">
            <a:lum/>
            <a:alphaModFix/>
          </a:blip>
          <a:srcRect/>
          <a:stretch>
            <a:fillRect/>
          </a:stretch>
        </p:blipFill>
        <p:spPr>
          <a:xfrm>
            <a:off x="4813922" y="182880"/>
            <a:ext cx="4147197" cy="1644475"/>
          </a:xfrm>
          <a:prstGeom prst="rect">
            <a:avLst/>
          </a:prstGeom>
          <a:noFill/>
          <a:ln cap="flat">
            <a:noFill/>
          </a:ln>
        </p:spPr>
      </p:pic>
      <p:pic>
        <p:nvPicPr>
          <p:cNvPr id="8" name="Picture 7">
            <a:extLst>
              <a:ext uri="{FF2B5EF4-FFF2-40B4-BE49-F238E27FC236}">
                <a16:creationId xmlns:a16="http://schemas.microsoft.com/office/drawing/2014/main" id="{88E0854F-5222-4779-A08D-B294F45F2DE3}"/>
              </a:ext>
            </a:extLst>
          </p:cNvPr>
          <p:cNvPicPr>
            <a:picLocks noChangeAspect="1"/>
          </p:cNvPicPr>
          <p:nvPr/>
        </p:nvPicPr>
        <p:blipFill>
          <a:blip r:embed="rId7">
            <a:lum/>
            <a:alphaModFix/>
          </a:blip>
          <a:srcRect/>
          <a:stretch>
            <a:fillRect/>
          </a:stretch>
        </p:blipFill>
        <p:spPr>
          <a:xfrm rot="1584595">
            <a:off x="6769540" y="3333792"/>
            <a:ext cx="1369442" cy="3195718"/>
          </a:xfrm>
          <a:prstGeom prst="rect">
            <a:avLst/>
          </a:prstGeom>
          <a:noFill/>
          <a:ln cap="flat">
            <a:noFill/>
          </a:ln>
        </p:spPr>
      </p:pic>
      <p:sp>
        <p:nvSpPr>
          <p:cNvPr id="9" name="TextBox 8">
            <a:extLst>
              <a:ext uri="{FF2B5EF4-FFF2-40B4-BE49-F238E27FC236}">
                <a16:creationId xmlns:a16="http://schemas.microsoft.com/office/drawing/2014/main" id="{D0CF09EB-9B53-494D-9D7F-87A6C529A863}"/>
              </a:ext>
            </a:extLst>
          </p:cNvPr>
          <p:cNvSpPr txBox="1"/>
          <p:nvPr/>
        </p:nvSpPr>
        <p:spPr>
          <a:xfrm>
            <a:off x="3840480" y="57241"/>
            <a:ext cx="1188720" cy="308518"/>
          </a:xfrm>
          <a:prstGeom prst="rect">
            <a:avLst/>
          </a:prstGeom>
          <a:noFill/>
          <a:ln cap="flat">
            <a:noFill/>
          </a:ln>
        </p:spPr>
        <p:txBody>
          <a:bodyPr vert="horz" wrap="square" lIns="0" tIns="0" rIns="0" bIns="0" anchor="ctr" anchorCtr="1" compatLnSpc="1">
            <a:noAutofit/>
          </a:bodyPr>
          <a:lstStyle/>
          <a:p>
            <a:pPr marL="0" marR="0" lvl="0" indent="0" algn="ctr" defTabSz="914400" rtl="0" fontAlgn="auto" hangingPunct="0">
              <a:lnSpc>
                <a:spcPct val="100000"/>
              </a:lnSpc>
              <a:spcBef>
                <a:spcPts val="0"/>
              </a:spcBef>
              <a:spcAft>
                <a:spcPts val="1285"/>
              </a:spcAft>
              <a:buNone/>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Thorndale" pitchFamily="18"/>
                <a:ea typeface="Thorndale" pitchFamily="18"/>
                <a:cs typeface="Tahoma" pitchFamily="2"/>
              </a:rPr>
              <a:t>The Vision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A408D1-030B-4C0E-8CB9-F9906C09061F}"/>
              </a:ext>
            </a:extLst>
          </p:cNvPr>
          <p:cNvSpPr txBox="1"/>
          <p:nvPr/>
        </p:nvSpPr>
        <p:spPr>
          <a:xfrm>
            <a:off x="0" y="0"/>
            <a:ext cx="9144000" cy="685800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sp>
        <p:nvSpPr>
          <p:cNvPr id="3" name="Subtitle 3">
            <a:extLst>
              <a:ext uri="{FF2B5EF4-FFF2-40B4-BE49-F238E27FC236}">
                <a16:creationId xmlns:a16="http://schemas.microsoft.com/office/drawing/2014/main" id="{5330D02A-94E9-469A-81EC-2C9B3BA02576}"/>
              </a:ext>
            </a:extLst>
          </p:cNvPr>
          <p:cNvSpPr txBox="1">
            <a:spLocks noGrp="1"/>
          </p:cNvSpPr>
          <p:nvPr>
            <p:ph type="subTitle" idx="4294967295"/>
          </p:nvPr>
        </p:nvSpPr>
        <p:spPr>
          <a:xfrm>
            <a:off x="365760" y="365760"/>
            <a:ext cx="8353437" cy="6126480"/>
          </a:xfrm>
        </p:spPr>
        <p:txBody>
          <a:bodyPr anchor="ctr" anchorCtr="1"/>
          <a:lstStyle/>
          <a:p>
            <a:pPr lvl="0" algn="ctr"/>
            <a:endParaRPr lang="en-US" sz="1500"/>
          </a:p>
          <a:p>
            <a:pPr lvl="0"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latin typeface="Arial" pitchFamily="34"/>
              </a:rPr>
              <a:t>Ancient earth objects keep appearing and locals are frightened as they are unaware of what they are, you as a adventurer must take up the challenge to adventure out into the unknown and find them and put things right.</a:t>
            </a:r>
          </a:p>
          <a:p>
            <a:pPr lvl="0"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a:latin typeface="Arial" pitchFamily="34"/>
            </a:endParaRPr>
          </a:p>
          <a:p>
            <a:pPr lvl="0" algn="ctr">
              <a:spcAft>
                <a:spcPts val="0"/>
              </a:spcAft>
            </a:pPr>
            <a:endParaRPr lang="en-US" sz="1600">
              <a:latin typeface="Arial" pitchFamily="34"/>
            </a:endParaRPr>
          </a:p>
          <a:p>
            <a:pPr lvl="0" algn="ctr">
              <a:spcAft>
                <a:spcPts val="0"/>
              </a:spcAft>
            </a:pPr>
            <a:endParaRPr lang="en-US" sz="1600">
              <a:latin typeface="Arial" pitchFamily="34"/>
            </a:endParaRPr>
          </a:p>
          <a:p>
            <a:pPr lvl="0" algn="ctr">
              <a:spcAft>
                <a:spcPts val="0"/>
              </a:spcAft>
            </a:pPr>
            <a:endParaRPr lang="en-US" sz="1600">
              <a:latin typeface="Arial" pitchFamily="34"/>
            </a:endParaRPr>
          </a:p>
          <a:p>
            <a:pPr lvl="0" algn="ctr">
              <a:spcAft>
                <a:spcPts val="0"/>
              </a:spcAft>
            </a:pPr>
            <a:endParaRPr lang="en-GB" sz="1600">
              <a:latin typeface="Arial" pitchFamily="34"/>
              <a:cs typeface="Arial" pitchFamily="2"/>
            </a:endParaRPr>
          </a:p>
          <a:p>
            <a:pPr lvl="0" algn="ctr">
              <a:spcAft>
                <a:spcPts val="0"/>
              </a:spcAft>
            </a:pPr>
            <a:endParaRPr lang="en-US" sz="2000">
              <a:latin typeface="Arial" pitchFamily="34"/>
            </a:endParaRPr>
          </a:p>
          <a:p>
            <a:pPr lvl="0" algn="ctr">
              <a:spcAft>
                <a:spcPts val="0"/>
              </a:spcAft>
            </a:pPr>
            <a:endParaRPr lang="en-US" sz="1600">
              <a:latin typeface="Arial" pitchFamily="34"/>
            </a:endParaRPr>
          </a:p>
        </p:txBody>
      </p:sp>
      <p:pic>
        <p:nvPicPr>
          <p:cNvPr id="4" name="Picture 3">
            <a:extLst>
              <a:ext uri="{FF2B5EF4-FFF2-40B4-BE49-F238E27FC236}">
                <a16:creationId xmlns:a16="http://schemas.microsoft.com/office/drawing/2014/main" id="{69A6DCFC-708B-47BE-9AF7-FC8DCBD4CEFE}"/>
              </a:ext>
            </a:extLst>
          </p:cNvPr>
          <p:cNvPicPr>
            <a:picLocks noChangeAspect="1"/>
          </p:cNvPicPr>
          <p:nvPr/>
        </p:nvPicPr>
        <p:blipFill>
          <a:blip r:embed="rId3">
            <a:lum/>
            <a:alphaModFix/>
          </a:blip>
          <a:srcRect/>
          <a:stretch>
            <a:fillRect/>
          </a:stretch>
        </p:blipFill>
        <p:spPr>
          <a:xfrm>
            <a:off x="640080" y="548640"/>
            <a:ext cx="2341440" cy="1543680"/>
          </a:xfrm>
          <a:prstGeom prst="rect">
            <a:avLst/>
          </a:prstGeom>
          <a:noFill/>
          <a:ln cap="flat">
            <a:noFill/>
          </a:ln>
        </p:spPr>
      </p:pic>
      <p:pic>
        <p:nvPicPr>
          <p:cNvPr id="5" name="Picture 4">
            <a:extLst>
              <a:ext uri="{FF2B5EF4-FFF2-40B4-BE49-F238E27FC236}">
                <a16:creationId xmlns:a16="http://schemas.microsoft.com/office/drawing/2014/main" id="{AF85D325-A918-416A-BB05-92220D948A2B}"/>
              </a:ext>
            </a:extLst>
          </p:cNvPr>
          <p:cNvPicPr>
            <a:picLocks noChangeAspect="1"/>
          </p:cNvPicPr>
          <p:nvPr/>
        </p:nvPicPr>
        <p:blipFill>
          <a:blip r:embed="rId4">
            <a:lum/>
            <a:alphaModFix/>
          </a:blip>
          <a:srcRect/>
          <a:stretch>
            <a:fillRect/>
          </a:stretch>
        </p:blipFill>
        <p:spPr>
          <a:xfrm>
            <a:off x="310319" y="4389120"/>
            <a:ext cx="2798640" cy="1998722"/>
          </a:xfrm>
          <a:prstGeom prst="rect">
            <a:avLst/>
          </a:prstGeom>
          <a:noFill/>
          <a:ln cap="flat">
            <a:noFill/>
          </a:ln>
        </p:spPr>
      </p:pic>
      <p:pic>
        <p:nvPicPr>
          <p:cNvPr id="6" name="Picture 5">
            <a:extLst>
              <a:ext uri="{FF2B5EF4-FFF2-40B4-BE49-F238E27FC236}">
                <a16:creationId xmlns:a16="http://schemas.microsoft.com/office/drawing/2014/main" id="{B6A767C2-AB77-47E8-8A37-9F3C87E6D17D}"/>
              </a:ext>
            </a:extLst>
          </p:cNvPr>
          <p:cNvPicPr>
            <a:picLocks noChangeAspect="1"/>
          </p:cNvPicPr>
          <p:nvPr/>
        </p:nvPicPr>
        <p:blipFill>
          <a:blip r:embed="rId5">
            <a:lum/>
            <a:alphaModFix/>
          </a:blip>
          <a:srcRect/>
          <a:stretch>
            <a:fillRect/>
          </a:stretch>
        </p:blipFill>
        <p:spPr>
          <a:xfrm rot="1147210">
            <a:off x="6144107" y="3545221"/>
            <a:ext cx="1902601" cy="2581195"/>
          </a:xfrm>
          <a:prstGeom prst="rect">
            <a:avLst/>
          </a:prstGeom>
          <a:noFill/>
          <a:ln cap="flat">
            <a:noFill/>
          </a:ln>
        </p:spPr>
      </p:pic>
      <p:pic>
        <p:nvPicPr>
          <p:cNvPr id="7" name="Picture 6">
            <a:extLst>
              <a:ext uri="{FF2B5EF4-FFF2-40B4-BE49-F238E27FC236}">
                <a16:creationId xmlns:a16="http://schemas.microsoft.com/office/drawing/2014/main" id="{E7D8D67B-B195-4C1A-B6CC-BCE3F885A781}"/>
              </a:ext>
            </a:extLst>
          </p:cNvPr>
          <p:cNvPicPr>
            <a:picLocks noChangeAspect="1"/>
          </p:cNvPicPr>
          <p:nvPr/>
        </p:nvPicPr>
        <p:blipFill>
          <a:blip r:embed="rId6">
            <a:lum/>
            <a:alphaModFix/>
          </a:blip>
          <a:srcRect/>
          <a:stretch>
            <a:fillRect/>
          </a:stretch>
        </p:blipFill>
        <p:spPr>
          <a:xfrm>
            <a:off x="3415677" y="3304797"/>
            <a:ext cx="2619362" cy="2857317"/>
          </a:xfrm>
          <a:prstGeom prst="rect">
            <a:avLst/>
          </a:prstGeom>
          <a:noFill/>
          <a:ln cap="flat">
            <a:noFill/>
          </a:ln>
        </p:spPr>
      </p:pic>
      <p:pic>
        <p:nvPicPr>
          <p:cNvPr id="8" name="Picture 7">
            <a:extLst>
              <a:ext uri="{FF2B5EF4-FFF2-40B4-BE49-F238E27FC236}">
                <a16:creationId xmlns:a16="http://schemas.microsoft.com/office/drawing/2014/main" id="{3C9D51A1-991E-4DF2-B90C-5F972A64427B}"/>
              </a:ext>
            </a:extLst>
          </p:cNvPr>
          <p:cNvPicPr>
            <a:picLocks noChangeAspect="1"/>
          </p:cNvPicPr>
          <p:nvPr/>
        </p:nvPicPr>
        <p:blipFill>
          <a:blip r:embed="rId7">
            <a:lum/>
            <a:alphaModFix/>
          </a:blip>
          <a:srcRect/>
          <a:stretch>
            <a:fillRect/>
          </a:stretch>
        </p:blipFill>
        <p:spPr>
          <a:xfrm>
            <a:off x="6675120" y="365760"/>
            <a:ext cx="1868402" cy="2123995"/>
          </a:xfrm>
          <a:prstGeom prst="rect">
            <a:avLst/>
          </a:prstGeom>
          <a:noFill/>
          <a:ln cap="flat">
            <a:noFill/>
          </a:ln>
        </p:spPr>
      </p:pic>
      <p:pic>
        <p:nvPicPr>
          <p:cNvPr id="9" name="Picture 8">
            <a:extLst>
              <a:ext uri="{FF2B5EF4-FFF2-40B4-BE49-F238E27FC236}">
                <a16:creationId xmlns:a16="http://schemas.microsoft.com/office/drawing/2014/main" id="{2A5F6A79-99A2-4765-9EF2-621B00E11825}"/>
              </a:ext>
            </a:extLst>
          </p:cNvPr>
          <p:cNvPicPr>
            <a:picLocks noChangeAspect="1"/>
          </p:cNvPicPr>
          <p:nvPr/>
        </p:nvPicPr>
        <p:blipFill>
          <a:blip r:embed="rId8">
            <a:lum/>
            <a:alphaModFix/>
          </a:blip>
          <a:srcRect/>
          <a:stretch>
            <a:fillRect/>
          </a:stretch>
        </p:blipFill>
        <p:spPr>
          <a:xfrm>
            <a:off x="3383280" y="24478"/>
            <a:ext cx="2651760" cy="2261521"/>
          </a:xfrm>
          <a:prstGeom prst="rect">
            <a:avLst/>
          </a:prstGeom>
          <a:noFill/>
          <a:ln cap="flat">
            <a:noFill/>
          </a:ln>
        </p:spPr>
      </p:pic>
      <p:sp>
        <p:nvSpPr>
          <p:cNvPr id="10" name="TextBox 9">
            <a:extLst>
              <a:ext uri="{FF2B5EF4-FFF2-40B4-BE49-F238E27FC236}">
                <a16:creationId xmlns:a16="http://schemas.microsoft.com/office/drawing/2014/main" id="{072D4846-670E-4EFF-931E-32C19CEEE570}"/>
              </a:ext>
            </a:extLst>
          </p:cNvPr>
          <p:cNvSpPr txBox="1"/>
          <p:nvPr/>
        </p:nvSpPr>
        <p:spPr>
          <a:xfrm>
            <a:off x="4039197" y="24478"/>
            <a:ext cx="1172882" cy="249841"/>
          </a:xfrm>
          <a:prstGeom prst="rect">
            <a:avLst/>
          </a:prstGeom>
          <a:noFill/>
          <a:ln cap="flat">
            <a:noFill/>
          </a:ln>
        </p:spPr>
        <p:txBody>
          <a:bodyPr vert="horz" wrap="square" lIns="0" tIns="0" rIns="0" bIns="0" anchor="ctr" anchorCtr="1" compatLnSpc="1">
            <a:noAutofit/>
          </a:bodyPr>
          <a:lstStyle/>
          <a:p>
            <a:pPr marL="0" marR="0" lvl="0" indent="0" algn="ctr" defTabSz="914400" rtl="0" fontAlgn="auto" hangingPunct="0">
              <a:lnSpc>
                <a:spcPct val="100000"/>
              </a:lnSpc>
              <a:spcBef>
                <a:spcPts val="0"/>
              </a:spcBef>
              <a:spcAft>
                <a:spcPts val="1285"/>
              </a:spcAft>
              <a:buNone/>
              <a:tabLst/>
              <a:defRPr sz="1800" b="0" i="0" u="none" strike="noStrike" kern="0" cap="none" spc="0" baseline="0">
                <a:solidFill>
                  <a:srgbClr val="000000"/>
                </a:solidFill>
                <a:uFillTx/>
              </a:defRPr>
            </a:pPr>
            <a:r>
              <a:rPr lang="en-US" sz="1500" b="0" i="0" u="none" strike="noStrike" kern="0" cap="none" spc="0" baseline="0">
                <a:solidFill>
                  <a:srgbClr val="000000"/>
                </a:solidFill>
                <a:uFillTx/>
                <a:latin typeface="Thorndale" pitchFamily="18"/>
                <a:ea typeface="Thorndale" pitchFamily="18"/>
                <a:cs typeface="Tahoma" pitchFamily="2"/>
              </a:rPr>
              <a:t>The Vision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3C0C4F-B583-44FE-B748-876C81B5E0F8}"/>
              </a:ext>
            </a:extLst>
          </p:cNvPr>
          <p:cNvSpPr txBox="1"/>
          <p:nvPr/>
        </p:nvSpPr>
        <p:spPr>
          <a:xfrm>
            <a:off x="3322801" y="0"/>
            <a:ext cx="2163598" cy="395276"/>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1">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800" b="1" i="0" u="none" strike="noStrike" kern="1200" cap="none" spc="0" baseline="0">
                <a:solidFill>
                  <a:srgbClr val="000000"/>
                </a:solidFill>
                <a:uFillTx/>
                <a:latin typeface="Arial" pitchFamily="18"/>
                <a:ea typeface="Arial" pitchFamily="2"/>
                <a:cs typeface="Arial" pitchFamily="2"/>
              </a:rPr>
              <a:t>Vision</a:t>
            </a:r>
            <a:r>
              <a:rPr lang="en-US" sz="1800" b="0" i="0" u="none" strike="noStrike" kern="1200" cap="none" spc="0" baseline="0">
                <a:solidFill>
                  <a:srgbClr val="000000"/>
                </a:solidFill>
                <a:uFillTx/>
                <a:latin typeface="Arial" pitchFamily="18"/>
                <a:ea typeface="Arial" pitchFamily="2"/>
                <a:cs typeface="Arial" pitchFamily="2"/>
              </a:rPr>
              <a:t> </a:t>
            </a:r>
            <a:r>
              <a:rPr lang="en-US" sz="2000" b="1" i="0" u="none" strike="noStrike" kern="1200" cap="none" spc="0" baseline="0">
                <a:solidFill>
                  <a:srgbClr val="000000"/>
                </a:solidFill>
                <a:uFillTx/>
                <a:latin typeface="Arial" pitchFamily="18"/>
                <a:ea typeface="Arial" pitchFamily="2"/>
                <a:cs typeface="Arial" pitchFamily="2"/>
              </a:rPr>
              <a:t>Statement</a:t>
            </a:r>
          </a:p>
        </p:txBody>
      </p:sp>
      <p:sp>
        <p:nvSpPr>
          <p:cNvPr id="3" name="TextBox 2">
            <a:extLst>
              <a:ext uri="{FF2B5EF4-FFF2-40B4-BE49-F238E27FC236}">
                <a16:creationId xmlns:a16="http://schemas.microsoft.com/office/drawing/2014/main" id="{58279017-D21B-45F8-B773-5BAA0E6A82FF}"/>
              </a:ext>
            </a:extLst>
          </p:cNvPr>
          <p:cNvSpPr txBox="1"/>
          <p:nvPr/>
        </p:nvSpPr>
        <p:spPr>
          <a:xfrm>
            <a:off x="305281" y="274320"/>
            <a:ext cx="8469355" cy="4824923"/>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600" b="0" i="0" u="none" strike="noStrike" kern="0" cap="none" spc="0" baseline="0">
              <a:solidFill>
                <a:srgbClr val="000000"/>
              </a:solidFill>
              <a:uFillTx/>
              <a:latin typeface="Arial" pitchFamily="34"/>
              <a:ea typeface="Arial" pitchFamily="2"/>
              <a:cs typeface="Tahoma"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0" cap="none" spc="0" baseline="0">
              <a:solidFill>
                <a:srgbClr val="000000"/>
              </a:solidFill>
              <a:uFillTx/>
              <a:latin typeface="Arial" pitchFamily="34"/>
              <a:ea typeface="Microsoft YaHei" pitchFamily="2"/>
              <a:cs typeface="Tahoma"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000" b="1" i="0" u="none" strike="noStrike" kern="0" cap="none" spc="0" baseline="0">
                <a:solidFill>
                  <a:srgbClr val="000000"/>
                </a:solidFill>
                <a:uFillTx/>
                <a:latin typeface="Arial" pitchFamily="34"/>
                <a:ea typeface="Arial" pitchFamily="2"/>
                <a:cs typeface="Tahoma" pitchFamily="2"/>
              </a:rPr>
              <a:t>In this world every action has a reaction that effects as you progress with your character.</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600" b="0" i="0" u="none" strike="noStrike" kern="0" cap="none" spc="0" baseline="0">
              <a:solidFill>
                <a:srgbClr val="000000"/>
              </a:solidFill>
              <a:uFillTx/>
              <a:latin typeface="Arial" pitchFamily="34"/>
              <a:ea typeface="Arial" pitchFamily="2"/>
              <a:cs typeface="Tahoma"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0" cap="none" spc="0" baseline="0">
                <a:solidFill>
                  <a:srgbClr val="000000"/>
                </a:solidFill>
                <a:uFillTx/>
                <a:latin typeface="Arial" pitchFamily="34"/>
                <a:ea typeface="Arial" pitchFamily="2"/>
                <a:cs typeface="Tahoma" pitchFamily="2"/>
              </a:rPr>
              <a:t>The player fights enemies, perform a wide variety of missions (quests) which help you discover why you are there and who you are. Collect items, achievement's, levelling up and help with towns/cities.</a:t>
            </a:r>
            <a:r>
              <a:rPr lang="en-GB" sz="1600" b="0" i="0" u="none" strike="noStrike" kern="0" cap="none" spc="0" baseline="0">
                <a:solidFill>
                  <a:srgbClr val="800000"/>
                </a:solidFill>
                <a:uFillTx/>
                <a:latin typeface="Arial" pitchFamily="34"/>
                <a:ea typeface="Arial" pitchFamily="2"/>
                <a:cs typeface="Tahoma" pitchFamily="2"/>
              </a:rPr>
              <a:t> </a:t>
            </a:r>
            <a:r>
              <a:rPr lang="en-GB" sz="1600" b="0" i="0" u="none" strike="noStrike" kern="0" cap="none" spc="0" baseline="0">
                <a:solidFill>
                  <a:srgbClr val="000000"/>
                </a:solidFill>
                <a:uFillTx/>
                <a:latin typeface="Arial" pitchFamily="34"/>
                <a:ea typeface="Arial" pitchFamily="2"/>
                <a:cs typeface="Tahoma" pitchFamily="2"/>
              </a:rPr>
              <a:t>Strategic elements to interact with solving puzzles and Environment vs Player missions and battles.</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GB" sz="1600" b="0" i="0" u="none" strike="noStrike" kern="0" cap="none" spc="0" baseline="0">
              <a:solidFill>
                <a:srgbClr val="000000"/>
              </a:solidFill>
              <a:uFillTx/>
              <a:latin typeface="Arial" pitchFamily="34"/>
              <a:ea typeface="Arial" pitchFamily="2"/>
              <a:cs typeface="Tahoma"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600" b="0" i="0" u="none" strike="noStrike" kern="0" cap="none" spc="0" baseline="0">
              <a:solidFill>
                <a:srgbClr val="000000"/>
              </a:solidFill>
              <a:uFillTx/>
              <a:latin typeface="Arial" pitchFamily="34"/>
              <a:ea typeface="Arial" pitchFamily="2"/>
              <a:cs typeface="Tahoma" pitchFamily="2"/>
            </a:endParaRP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600" b="0" i="0" u="none" strike="noStrike" kern="0" cap="none" spc="0" baseline="0">
                <a:solidFill>
                  <a:srgbClr val="000000"/>
                </a:solidFill>
                <a:uFillTx/>
                <a:latin typeface="Arial" pitchFamily="34"/>
                <a:ea typeface="Arial" pitchFamily="2"/>
                <a:cs typeface="Tahoma" pitchFamily="2"/>
              </a:rPr>
              <a:t> </a:t>
            </a: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600" b="0" i="0" u="none" strike="noStrike" kern="0" cap="none" spc="0" baseline="0">
                <a:solidFill>
                  <a:srgbClr val="000000"/>
                </a:solidFill>
                <a:uFillTx/>
                <a:latin typeface="Arial" pitchFamily="34"/>
                <a:ea typeface="Arial" pitchFamily="2"/>
                <a:cs typeface="Tahoma" pitchFamily="2"/>
              </a:rPr>
              <a:t> </a:t>
            </a: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endParaRPr lang="en-US" sz="1600" b="0" i="0" u="none" strike="noStrike" kern="0" cap="none" spc="0" baseline="0">
              <a:solidFill>
                <a:srgbClr val="000000"/>
              </a:solidFill>
              <a:uFillTx/>
              <a:latin typeface="Arial" pitchFamily="34"/>
              <a:ea typeface="Arial" pitchFamily="2"/>
              <a:cs typeface="Tahoma" pitchFamily="2"/>
            </a:endParaRP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600" b="0" i="0" u="none" strike="noStrike" kern="0" cap="none" spc="0" baseline="0">
                <a:solidFill>
                  <a:srgbClr val="000000"/>
                </a:solidFill>
                <a:uFillTx/>
                <a:latin typeface="Arial" pitchFamily="34"/>
                <a:ea typeface="Arial" pitchFamily="2"/>
                <a:cs typeface="Tahoma" pitchFamily="2"/>
              </a:rPr>
              <a:t>Items can be sold or used to gain new equipment for your character.</a:t>
            </a:r>
          </a:p>
          <a:p>
            <a:pPr marL="0" marR="0" lvl="0" indent="0" algn="l" defTabSz="914400" rtl="0" fontAlgn="auto" hangingPunct="0">
              <a:lnSpc>
                <a:spcPct val="100000"/>
              </a:lnSpc>
              <a:spcBef>
                <a:spcPts val="0"/>
              </a:spcBef>
              <a:spcAft>
                <a:spcPts val="0"/>
              </a:spcAft>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00" b="0" i="0" u="none" strike="noStrike" kern="0" cap="none" spc="0" baseline="0">
                <a:solidFill>
                  <a:srgbClr val="000000"/>
                </a:solidFill>
                <a:uFillTx/>
              </a:defRPr>
            </a:pPr>
            <a:r>
              <a:rPr lang="en-US" sz="1600" b="0" i="0" u="none" strike="noStrike" kern="0" cap="none" spc="0" baseline="0">
                <a:solidFill>
                  <a:srgbClr val="000000"/>
                </a:solidFill>
                <a:uFillTx/>
                <a:latin typeface="Arial" pitchFamily="34"/>
                <a:ea typeface="Arial" pitchFamily="2"/>
                <a:cs typeface="Tahoma" pitchFamily="2"/>
              </a:rPr>
              <a:t>Currency and Barter system used to trade with NPCs to receive armor, equipment, and weapons as needed to improve your character. </a:t>
            </a:r>
            <a:r>
              <a:rPr lang="en-GB" sz="1500" b="0" i="0" u="none" strike="noStrike" kern="1200" cap="none" spc="0" baseline="0">
                <a:solidFill>
                  <a:srgbClr val="000000"/>
                </a:solidFill>
                <a:uFillTx/>
                <a:latin typeface="Arial" pitchFamily="34"/>
                <a:ea typeface="Arial" pitchFamily="2"/>
                <a:cs typeface="Arial" pitchFamily="2"/>
              </a:rPr>
              <a:t>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pitchFamily="18"/>
                <a:ea typeface="Arial" pitchFamily="2"/>
                <a:cs typeface="Arial" pitchFamily="2"/>
              </a:rPr>
              <a:t>   </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pitchFamily="18"/>
              <a:ea typeface="Arial" pitchFamily="2"/>
              <a:cs typeface="Arial" pitchFamily="2"/>
            </a:endParaRP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FF3333"/>
              </a:solidFill>
              <a:uFillTx/>
              <a:latin typeface="Arial" pitchFamily="18"/>
              <a:ea typeface="Arial" pitchFamily="2"/>
              <a:cs typeface="Arial" pitchFamily="2"/>
            </a:endParaRPr>
          </a:p>
        </p:txBody>
      </p:sp>
      <p:sp>
        <p:nvSpPr>
          <p:cNvPr id="4" name="TextBox 3">
            <a:extLst>
              <a:ext uri="{FF2B5EF4-FFF2-40B4-BE49-F238E27FC236}">
                <a16:creationId xmlns:a16="http://schemas.microsoft.com/office/drawing/2014/main" id="{1A3D8E18-ECAE-4984-9A28-8EC538CCA09A}"/>
              </a:ext>
            </a:extLst>
          </p:cNvPr>
          <p:cNvSpPr txBox="1"/>
          <p:nvPr/>
        </p:nvSpPr>
        <p:spPr>
          <a:xfrm>
            <a:off x="184315" y="1079275"/>
            <a:ext cx="180722" cy="456121"/>
          </a:xfrm>
          <a:prstGeom prst="rect">
            <a:avLst/>
          </a:prstGeom>
          <a:noFill/>
          <a:ln cap="flat">
            <a:noFill/>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pitchFamily="18"/>
              <a:ea typeface="Microsoft YaHei" pitchFamily="2"/>
              <a:cs typeface="Arial" pitchFamily="2"/>
            </a:endParaRPr>
          </a:p>
        </p:txBody>
      </p:sp>
      <p:pic>
        <p:nvPicPr>
          <p:cNvPr id="5" name="Picture 4">
            <a:extLst>
              <a:ext uri="{FF2B5EF4-FFF2-40B4-BE49-F238E27FC236}">
                <a16:creationId xmlns:a16="http://schemas.microsoft.com/office/drawing/2014/main" id="{9EB348AF-15B7-40B2-91CB-6D4D78404579}"/>
              </a:ext>
            </a:extLst>
          </p:cNvPr>
          <p:cNvPicPr>
            <a:picLocks noChangeAspect="1"/>
          </p:cNvPicPr>
          <p:nvPr/>
        </p:nvPicPr>
        <p:blipFill>
          <a:blip r:embed="rId3">
            <a:lum/>
            <a:alphaModFix/>
          </a:blip>
          <a:srcRect/>
          <a:stretch>
            <a:fillRect/>
          </a:stretch>
        </p:blipFill>
        <p:spPr>
          <a:xfrm>
            <a:off x="548640" y="4767837"/>
            <a:ext cx="862562" cy="810002"/>
          </a:xfrm>
          <a:prstGeom prst="rect">
            <a:avLst/>
          </a:prstGeom>
          <a:noFill/>
          <a:ln cap="flat">
            <a:noFill/>
          </a:ln>
        </p:spPr>
      </p:pic>
      <p:pic>
        <p:nvPicPr>
          <p:cNvPr id="6" name="Picture 5">
            <a:extLst>
              <a:ext uri="{FF2B5EF4-FFF2-40B4-BE49-F238E27FC236}">
                <a16:creationId xmlns:a16="http://schemas.microsoft.com/office/drawing/2014/main" id="{8C6287C5-EE09-4016-9993-4F82FA938780}"/>
              </a:ext>
            </a:extLst>
          </p:cNvPr>
          <p:cNvPicPr>
            <a:picLocks noChangeAspect="1"/>
          </p:cNvPicPr>
          <p:nvPr/>
        </p:nvPicPr>
        <p:blipFill>
          <a:blip r:embed="rId4">
            <a:lum/>
            <a:alphaModFix/>
          </a:blip>
          <a:srcRect/>
          <a:stretch>
            <a:fillRect/>
          </a:stretch>
        </p:blipFill>
        <p:spPr>
          <a:xfrm>
            <a:off x="1106643" y="5394960"/>
            <a:ext cx="1087916" cy="1012679"/>
          </a:xfrm>
          <a:prstGeom prst="rect">
            <a:avLst/>
          </a:prstGeom>
          <a:noFill/>
          <a:ln cap="flat">
            <a:noFill/>
          </a:ln>
        </p:spPr>
      </p:pic>
      <p:pic>
        <p:nvPicPr>
          <p:cNvPr id="7" name="Picture 6">
            <a:extLst>
              <a:ext uri="{FF2B5EF4-FFF2-40B4-BE49-F238E27FC236}">
                <a16:creationId xmlns:a16="http://schemas.microsoft.com/office/drawing/2014/main" id="{BEFB5E5E-6DBB-4BC7-8C8C-AE5E9831245A}"/>
              </a:ext>
            </a:extLst>
          </p:cNvPr>
          <p:cNvPicPr>
            <a:picLocks noChangeAspect="1"/>
          </p:cNvPicPr>
          <p:nvPr/>
        </p:nvPicPr>
        <p:blipFill>
          <a:blip r:embed="rId5">
            <a:lum/>
            <a:alphaModFix/>
          </a:blip>
          <a:srcRect/>
          <a:stretch>
            <a:fillRect/>
          </a:stretch>
        </p:blipFill>
        <p:spPr>
          <a:xfrm>
            <a:off x="2508482" y="5120640"/>
            <a:ext cx="874797" cy="783357"/>
          </a:xfrm>
          <a:prstGeom prst="rect">
            <a:avLst/>
          </a:prstGeom>
          <a:noFill/>
          <a:ln cap="flat">
            <a:noFill/>
          </a:ln>
        </p:spPr>
      </p:pic>
      <p:pic>
        <p:nvPicPr>
          <p:cNvPr id="8" name="Picture 7">
            <a:extLst>
              <a:ext uri="{FF2B5EF4-FFF2-40B4-BE49-F238E27FC236}">
                <a16:creationId xmlns:a16="http://schemas.microsoft.com/office/drawing/2014/main" id="{0EC51575-93BB-4F57-8158-9C165E70F3AD}"/>
              </a:ext>
            </a:extLst>
          </p:cNvPr>
          <p:cNvPicPr>
            <a:picLocks noChangeAspect="1"/>
          </p:cNvPicPr>
          <p:nvPr/>
        </p:nvPicPr>
        <p:blipFill>
          <a:blip r:embed="rId6">
            <a:lum/>
            <a:alphaModFix/>
          </a:blip>
          <a:srcRect/>
          <a:stretch>
            <a:fillRect/>
          </a:stretch>
        </p:blipFill>
        <p:spPr>
          <a:xfrm>
            <a:off x="3291840" y="5852160"/>
            <a:ext cx="690838" cy="561240"/>
          </a:xfrm>
          <a:prstGeom prst="rect">
            <a:avLst/>
          </a:prstGeom>
          <a:noFill/>
          <a:ln cap="flat">
            <a:noFill/>
          </a:ln>
        </p:spPr>
      </p:pic>
      <p:pic>
        <p:nvPicPr>
          <p:cNvPr id="9" name="Picture 8">
            <a:extLst>
              <a:ext uri="{FF2B5EF4-FFF2-40B4-BE49-F238E27FC236}">
                <a16:creationId xmlns:a16="http://schemas.microsoft.com/office/drawing/2014/main" id="{9704869F-7802-48E2-9761-B8046BB5E994}"/>
              </a:ext>
            </a:extLst>
          </p:cNvPr>
          <p:cNvPicPr>
            <a:picLocks noChangeAspect="1"/>
          </p:cNvPicPr>
          <p:nvPr/>
        </p:nvPicPr>
        <p:blipFill>
          <a:blip r:embed="rId7">
            <a:lum/>
            <a:alphaModFix/>
          </a:blip>
          <a:srcRect/>
          <a:stretch>
            <a:fillRect/>
          </a:stretch>
        </p:blipFill>
        <p:spPr>
          <a:xfrm>
            <a:off x="3566160" y="4572000"/>
            <a:ext cx="822603" cy="851041"/>
          </a:xfrm>
          <a:prstGeom prst="rect">
            <a:avLst/>
          </a:prstGeom>
          <a:noFill/>
          <a:ln cap="flat">
            <a:noFill/>
          </a:ln>
        </p:spPr>
      </p:pic>
      <p:pic>
        <p:nvPicPr>
          <p:cNvPr id="10" name="Picture 9">
            <a:extLst>
              <a:ext uri="{FF2B5EF4-FFF2-40B4-BE49-F238E27FC236}">
                <a16:creationId xmlns:a16="http://schemas.microsoft.com/office/drawing/2014/main" id="{A4AA420F-99CC-4284-9867-B9F61BE4AA51}"/>
              </a:ext>
            </a:extLst>
          </p:cNvPr>
          <p:cNvPicPr>
            <a:picLocks noChangeAspect="1"/>
          </p:cNvPicPr>
          <p:nvPr/>
        </p:nvPicPr>
        <p:blipFill>
          <a:blip r:embed="rId8">
            <a:lum/>
            <a:alphaModFix/>
          </a:blip>
          <a:srcRect/>
          <a:stretch>
            <a:fillRect/>
          </a:stretch>
        </p:blipFill>
        <p:spPr>
          <a:xfrm>
            <a:off x="7585917" y="5412242"/>
            <a:ext cx="918002" cy="897117"/>
          </a:xfrm>
          <a:prstGeom prst="rect">
            <a:avLst/>
          </a:prstGeom>
          <a:noFill/>
          <a:ln cap="flat">
            <a:noFill/>
          </a:ln>
        </p:spPr>
      </p:pic>
      <p:pic>
        <p:nvPicPr>
          <p:cNvPr id="11" name="Picture 10">
            <a:extLst>
              <a:ext uri="{FF2B5EF4-FFF2-40B4-BE49-F238E27FC236}">
                <a16:creationId xmlns:a16="http://schemas.microsoft.com/office/drawing/2014/main" id="{1B81DF8E-D7EB-4880-A47C-22CF613BC3CB}"/>
              </a:ext>
            </a:extLst>
          </p:cNvPr>
          <p:cNvPicPr>
            <a:picLocks noChangeAspect="1"/>
          </p:cNvPicPr>
          <p:nvPr/>
        </p:nvPicPr>
        <p:blipFill>
          <a:blip r:embed="rId9">
            <a:lum/>
            <a:alphaModFix/>
          </a:blip>
          <a:srcRect/>
          <a:stretch>
            <a:fillRect/>
          </a:stretch>
        </p:blipFill>
        <p:spPr>
          <a:xfrm>
            <a:off x="4572000" y="5577840"/>
            <a:ext cx="1005840" cy="787316"/>
          </a:xfrm>
          <a:prstGeom prst="rect">
            <a:avLst/>
          </a:prstGeom>
          <a:noFill/>
          <a:ln cap="flat">
            <a:noFill/>
          </a:ln>
        </p:spPr>
      </p:pic>
      <p:pic>
        <p:nvPicPr>
          <p:cNvPr id="12" name="Picture 11">
            <a:extLst>
              <a:ext uri="{FF2B5EF4-FFF2-40B4-BE49-F238E27FC236}">
                <a16:creationId xmlns:a16="http://schemas.microsoft.com/office/drawing/2014/main" id="{52B9E855-E194-45EB-84F6-6B1A9FA2D9FE}"/>
              </a:ext>
            </a:extLst>
          </p:cNvPr>
          <p:cNvPicPr>
            <a:picLocks noChangeAspect="1"/>
          </p:cNvPicPr>
          <p:nvPr/>
        </p:nvPicPr>
        <p:blipFill>
          <a:blip r:embed="rId10">
            <a:lum/>
            <a:alphaModFix/>
          </a:blip>
          <a:srcRect/>
          <a:stretch>
            <a:fillRect/>
          </a:stretch>
        </p:blipFill>
        <p:spPr>
          <a:xfrm>
            <a:off x="6949440" y="2385358"/>
            <a:ext cx="1371600" cy="997921"/>
          </a:xfrm>
          <a:prstGeom prst="rect">
            <a:avLst/>
          </a:prstGeom>
          <a:noFill/>
          <a:ln cap="flat">
            <a:noFill/>
          </a:ln>
        </p:spPr>
      </p:pic>
      <p:pic>
        <p:nvPicPr>
          <p:cNvPr id="13" name="Picture 12">
            <a:extLst>
              <a:ext uri="{FF2B5EF4-FFF2-40B4-BE49-F238E27FC236}">
                <a16:creationId xmlns:a16="http://schemas.microsoft.com/office/drawing/2014/main" id="{D7237092-4778-4369-8162-D89135BB2B25}"/>
              </a:ext>
            </a:extLst>
          </p:cNvPr>
          <p:cNvPicPr>
            <a:picLocks noChangeAspect="1"/>
          </p:cNvPicPr>
          <p:nvPr/>
        </p:nvPicPr>
        <p:blipFill>
          <a:blip r:embed="rId11">
            <a:lum/>
            <a:alphaModFix/>
          </a:blip>
          <a:srcRect/>
          <a:stretch>
            <a:fillRect/>
          </a:stretch>
        </p:blipFill>
        <p:spPr>
          <a:xfrm>
            <a:off x="4202637" y="2468880"/>
            <a:ext cx="1283762" cy="1005840"/>
          </a:xfrm>
          <a:prstGeom prst="rect">
            <a:avLst/>
          </a:prstGeom>
          <a:noFill/>
          <a:ln cap="flat">
            <a:noFill/>
          </a:ln>
        </p:spPr>
      </p:pic>
      <p:pic>
        <p:nvPicPr>
          <p:cNvPr id="14" name="Picture 13">
            <a:extLst>
              <a:ext uri="{FF2B5EF4-FFF2-40B4-BE49-F238E27FC236}">
                <a16:creationId xmlns:a16="http://schemas.microsoft.com/office/drawing/2014/main" id="{34F35932-44A9-4681-A134-37EE86A4F0B4}"/>
              </a:ext>
            </a:extLst>
          </p:cNvPr>
          <p:cNvPicPr>
            <a:picLocks noChangeAspect="1"/>
          </p:cNvPicPr>
          <p:nvPr/>
        </p:nvPicPr>
        <p:blipFill>
          <a:blip r:embed="rId12">
            <a:lum/>
            <a:alphaModFix/>
          </a:blip>
          <a:srcRect/>
          <a:stretch>
            <a:fillRect/>
          </a:stretch>
        </p:blipFill>
        <p:spPr>
          <a:xfrm>
            <a:off x="4846320" y="4536356"/>
            <a:ext cx="968038" cy="950043"/>
          </a:xfrm>
          <a:prstGeom prst="rect">
            <a:avLst/>
          </a:prstGeom>
          <a:noFill/>
          <a:ln cap="flat">
            <a:noFill/>
          </a:ln>
        </p:spPr>
      </p:pic>
      <p:pic>
        <p:nvPicPr>
          <p:cNvPr id="15" name="Picture 14">
            <a:extLst>
              <a:ext uri="{FF2B5EF4-FFF2-40B4-BE49-F238E27FC236}">
                <a16:creationId xmlns:a16="http://schemas.microsoft.com/office/drawing/2014/main" id="{AB3404B2-5BEE-4F15-BFF8-107C148775C6}"/>
              </a:ext>
            </a:extLst>
          </p:cNvPr>
          <p:cNvPicPr>
            <a:picLocks noChangeAspect="1"/>
          </p:cNvPicPr>
          <p:nvPr/>
        </p:nvPicPr>
        <p:blipFill>
          <a:blip r:embed="rId13">
            <a:lum/>
            <a:alphaModFix/>
          </a:blip>
          <a:srcRect/>
          <a:stretch>
            <a:fillRect/>
          </a:stretch>
        </p:blipFill>
        <p:spPr>
          <a:xfrm>
            <a:off x="6400800" y="4551480"/>
            <a:ext cx="1005840" cy="1026359"/>
          </a:xfrm>
          <a:prstGeom prst="rect">
            <a:avLst/>
          </a:prstGeom>
          <a:noFill/>
          <a:ln cap="flat">
            <a:noFill/>
          </a:ln>
        </p:spPr>
      </p:pic>
      <p:pic>
        <p:nvPicPr>
          <p:cNvPr id="16" name="Picture 15">
            <a:extLst>
              <a:ext uri="{FF2B5EF4-FFF2-40B4-BE49-F238E27FC236}">
                <a16:creationId xmlns:a16="http://schemas.microsoft.com/office/drawing/2014/main" id="{3BDDB906-73C8-41A4-AC7A-C6BF8D05DC2F}"/>
              </a:ext>
            </a:extLst>
          </p:cNvPr>
          <p:cNvPicPr>
            <a:picLocks noChangeAspect="1"/>
          </p:cNvPicPr>
          <p:nvPr/>
        </p:nvPicPr>
        <p:blipFill>
          <a:blip r:embed="rId14">
            <a:lum/>
            <a:alphaModFix/>
          </a:blip>
          <a:srcRect/>
          <a:stretch>
            <a:fillRect/>
          </a:stretch>
        </p:blipFill>
        <p:spPr>
          <a:xfrm>
            <a:off x="2286000" y="2468880"/>
            <a:ext cx="1367284" cy="1280160"/>
          </a:xfrm>
          <a:prstGeom prst="rect">
            <a:avLst/>
          </a:prstGeom>
          <a:noFill/>
          <a:ln cap="flat">
            <a:noFill/>
          </a:ln>
        </p:spPr>
      </p:pic>
    </p:spTree>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yt sunris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5399</TotalTime>
  <Words>892</Words>
  <Application>Microsoft Office PowerPoint</Application>
  <PresentationFormat>On-screen Show (4:3)</PresentationFormat>
  <Paragraphs>151</Paragraphs>
  <Slides>18</Slides>
  <Notes>17</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18</vt:i4>
      </vt:variant>
    </vt:vector>
  </HeadingPairs>
  <TitlesOfParts>
    <vt:vector size="31" baseType="lpstr">
      <vt:lpstr>Microsoft YaHei</vt:lpstr>
      <vt:lpstr>SimSun</vt:lpstr>
      <vt:lpstr>Andale Sans UI</vt:lpstr>
      <vt:lpstr>Arial</vt:lpstr>
      <vt:lpstr>Calibri</vt:lpstr>
      <vt:lpstr>Calibri Light</vt:lpstr>
      <vt:lpstr>Lucida Sans Unicode</vt:lpstr>
      <vt:lpstr>Tahoma</vt:lpstr>
      <vt:lpstr>Thorndale</vt:lpstr>
      <vt:lpstr>Times New Roman</vt:lpstr>
      <vt:lpstr>Default</vt:lpstr>
      <vt:lpstr>Office Theme</vt:lpstr>
      <vt:lpstr>lyt sunrise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Few Sights that you might come across in your Adventures</vt:lpstr>
      <vt:lpstr>PowerPoint Presentation</vt:lpstr>
      <vt:lpstr>The town that you arrive in</vt:lpstr>
      <vt:lpstr>PowerPoint Presentation</vt:lpstr>
      <vt:lpstr> Hopeful Outcome of Project and Milestone/Goal Setting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Des</dc:creator>
  <cp:lastModifiedBy>Georgia Mooney</cp:lastModifiedBy>
  <cp:revision>64</cp:revision>
  <dcterms:created xsi:type="dcterms:W3CDTF">2013-11-15T16:41:31Z</dcterms:created>
  <dcterms:modified xsi:type="dcterms:W3CDTF">2018-08-07T04:31:20Z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1033-9.1.0.4550</vt:lpwstr>
  </property>
</Properties>
</file>